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7"/>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Arial" charset="1" panose="020B0604020202020204"/>
      <p:regular r:id="rId20"/>
    </p:embeddedFont>
    <p:embeddedFont>
      <p:font typeface="Bai Jamjuree Bold" charset="1" panose="00000800000000000000"/>
      <p:regular r:id="rId21"/>
    </p:embeddedFont>
    <p:embeddedFont>
      <p:font typeface="Bai Jamjuree" charset="1" panose="00000500000000000000"/>
      <p:regular r:id="rId22"/>
    </p:embeddedFont>
    <p:embeddedFont>
      <p:font typeface="Bai Jamjuree Medium" charset="1" panose="0000060000000000000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notesMasters/notesMaster1.xml" Type="http://schemas.openxmlformats.org/officeDocument/2006/relationships/notesMaster"/><Relationship Id="rId18" Target="theme/theme2.xml" Type="http://schemas.openxmlformats.org/officeDocument/2006/relationships/theme"/><Relationship Id="rId19" Target="notesSlides/notesSlide1.xml" Type="http://schemas.openxmlformats.org/officeDocument/2006/relationships/note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notesSlides/notesSlide2.xml" Type="http://schemas.openxmlformats.org/officeDocument/2006/relationships/notesSlide"/><Relationship Id="rId24" Target="notesSlides/notesSlide3.xml" Type="http://schemas.openxmlformats.org/officeDocument/2006/relationships/notesSlide"/><Relationship Id="rId25" Target="notesSlides/notesSlide4.xml" Type="http://schemas.openxmlformats.org/officeDocument/2006/relationships/notesSlide"/><Relationship Id="rId26" Target="notesSlides/notesSlide5.xml" Type="http://schemas.openxmlformats.org/officeDocument/2006/relationships/notesSlide"/><Relationship Id="rId27" Target="notesSlides/notesSlide6.xml" Type="http://schemas.openxmlformats.org/officeDocument/2006/relationships/notesSlide"/><Relationship Id="rId28" Target="notesSlides/notesSlide7.xml" Type="http://schemas.openxmlformats.org/officeDocument/2006/relationships/notesSlide"/><Relationship Id="rId29" Target="notesSlides/notesSlide8.xml" Type="http://schemas.openxmlformats.org/officeDocument/2006/relationships/notesSlide"/><Relationship Id="rId3" Target="viewProps.xml" Type="http://schemas.openxmlformats.org/officeDocument/2006/relationships/viewProps"/><Relationship Id="rId30" Target="fonts/font30.fntdata" Type="http://schemas.openxmlformats.org/officeDocument/2006/relationships/font"/><Relationship Id="rId31" Target="notesSlides/notesSlide9.xml" Type="http://schemas.openxmlformats.org/officeDocument/2006/relationships/notesSlide"/><Relationship Id="rId32" Target="notesSlides/notesSlide10.xml" Type="http://schemas.openxmlformats.org/officeDocument/2006/relationships/notesSlide"/><Relationship Id="rId33" Target="notesSlides/notesSlide11.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jpeg" Type="http://schemas.openxmlformats.org/officeDocument/2006/relationships/image"/><Relationship Id="rId4"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jpeg" Type="http://schemas.openxmlformats.org/officeDocument/2006/relationships/image"/><Relationship Id="rId4"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 Id="rId8" Target="../media/image9.png" Type="http://schemas.openxmlformats.org/officeDocument/2006/relationships/image"/><Relationship Id="rId9"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jpeg" Type="http://schemas.openxmlformats.org/officeDocument/2006/relationships/image"/><Relationship Id="rId4" Target="../media/image1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2.png" Type="http://schemas.openxmlformats.org/officeDocument/2006/relationships/image"/><Relationship Id="rId4" Target="../media/image13.svg" Type="http://schemas.openxmlformats.org/officeDocument/2006/relationships/image"/><Relationship Id="rId5" Target="../media/image4.png" Type="http://schemas.openxmlformats.org/officeDocument/2006/relationships/image"/><Relationship Id="rId6" Target="../media/image10.pn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2.png" Type="http://schemas.openxmlformats.org/officeDocument/2006/relationships/image"/><Relationship Id="rId4" Target="../media/image13.svg" Type="http://schemas.openxmlformats.org/officeDocument/2006/relationships/image"/><Relationship Id="rId5"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2.png" Type="http://schemas.openxmlformats.org/officeDocument/2006/relationships/image"/><Relationship Id="rId4" Target="../media/image13.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2.png" Type="http://schemas.openxmlformats.org/officeDocument/2006/relationships/image"/><Relationship Id="rId4" Target="../media/image13.svg" Type="http://schemas.openxmlformats.org/officeDocument/2006/relationships/image"/><Relationship Id="rId5" Target="../media/image18.png" Type="http://schemas.openxmlformats.org/officeDocument/2006/relationships/image"/><Relationship Id="rId6" Target="../media/image19.svg" Type="http://schemas.openxmlformats.org/officeDocument/2006/relationships/image"/><Relationship Id="rId7" Target="../media/image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2.png" Type="http://schemas.openxmlformats.org/officeDocument/2006/relationships/image"/><Relationship Id="rId4" Target="../media/image13.svg" Type="http://schemas.openxmlformats.org/officeDocument/2006/relationships/image"/><Relationship Id="rId5" Target="../media/image1.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907453" y="0"/>
            <a:ext cx="12381005" cy="10363200"/>
            <a:chOff x="0" y="0"/>
            <a:chExt cx="16508006" cy="13817600"/>
          </a:xfrm>
        </p:grpSpPr>
        <p:sp>
          <p:nvSpPr>
            <p:cNvPr name="Freeform 3" id="3"/>
            <p:cNvSpPr/>
            <p:nvPr/>
          </p:nvSpPr>
          <p:spPr>
            <a:xfrm flipH="false" flipV="false" rot="0">
              <a:off x="0" y="0"/>
              <a:ext cx="16507968" cy="13817600"/>
            </a:xfrm>
            <a:custGeom>
              <a:avLst/>
              <a:gdLst/>
              <a:ahLst/>
              <a:cxnLst/>
              <a:rect r="r" b="b" t="t" l="l"/>
              <a:pathLst>
                <a:path h="13817600" w="16507968">
                  <a:moveTo>
                    <a:pt x="0" y="0"/>
                  </a:moveTo>
                  <a:lnTo>
                    <a:pt x="16507968" y="0"/>
                  </a:lnTo>
                  <a:lnTo>
                    <a:pt x="16507968" y="13817600"/>
                  </a:lnTo>
                  <a:lnTo>
                    <a:pt x="0" y="13817600"/>
                  </a:lnTo>
                  <a:close/>
                </a:path>
              </a:pathLst>
            </a:custGeom>
            <a:solidFill>
              <a:srgbClr val="EEEEEE"/>
            </a:solidFill>
          </p:spPr>
        </p:sp>
      </p:grpSp>
      <p:grpSp>
        <p:nvGrpSpPr>
          <p:cNvPr name="Group 4" id="4"/>
          <p:cNvGrpSpPr/>
          <p:nvPr/>
        </p:nvGrpSpPr>
        <p:grpSpPr>
          <a:xfrm rot="0">
            <a:off x="5907453" y="0"/>
            <a:ext cx="12380547" cy="10287000"/>
            <a:chOff x="0" y="0"/>
            <a:chExt cx="16507396" cy="13716000"/>
          </a:xfrm>
        </p:grpSpPr>
        <p:sp>
          <p:nvSpPr>
            <p:cNvPr name="Freeform 5" id="5"/>
            <p:cNvSpPr/>
            <p:nvPr/>
          </p:nvSpPr>
          <p:spPr>
            <a:xfrm flipH="false" flipV="false" rot="0">
              <a:off x="0" y="0"/>
              <a:ext cx="16507461" cy="13716000"/>
            </a:xfrm>
            <a:custGeom>
              <a:avLst/>
              <a:gdLst/>
              <a:ahLst/>
              <a:cxnLst/>
              <a:rect r="r" b="b" t="t" l="l"/>
              <a:pathLst>
                <a:path h="13716000" w="16507461">
                  <a:moveTo>
                    <a:pt x="0" y="0"/>
                  </a:moveTo>
                  <a:lnTo>
                    <a:pt x="16507461" y="0"/>
                  </a:lnTo>
                  <a:lnTo>
                    <a:pt x="16507461" y="13716000"/>
                  </a:lnTo>
                  <a:lnTo>
                    <a:pt x="0" y="13716000"/>
                  </a:lnTo>
                  <a:lnTo>
                    <a:pt x="0" y="0"/>
                  </a:lnTo>
                  <a:close/>
                </a:path>
              </a:pathLst>
            </a:custGeom>
            <a:blipFill>
              <a:blip r:embed="rId3"/>
              <a:stretch>
                <a:fillRect l="-56607" t="0" r="-56606" b="0"/>
              </a:stretch>
            </a:blipFill>
          </p:spPr>
        </p:sp>
      </p:grpSp>
      <p:sp>
        <p:nvSpPr>
          <p:cNvPr name="TextBox 6" id="6"/>
          <p:cNvSpPr txBox="true"/>
          <p:nvPr/>
        </p:nvSpPr>
        <p:spPr>
          <a:xfrm rot="-5400000">
            <a:off x="-1579684" y="4419714"/>
            <a:ext cx="15975749" cy="565271"/>
          </a:xfrm>
          <a:prstGeom prst="rect">
            <a:avLst/>
          </a:prstGeom>
        </p:spPr>
        <p:txBody>
          <a:bodyPr anchor="t" rtlCol="false" tIns="0" lIns="0" bIns="0" rIns="0">
            <a:spAutoFit/>
          </a:bodyPr>
          <a:lstStyle/>
          <a:p>
            <a:pPr algn="l">
              <a:lnSpc>
                <a:spcPts val="2879"/>
              </a:lnSpc>
            </a:pPr>
            <a:r>
              <a:rPr lang="en-US" sz="2400">
                <a:solidFill>
                  <a:srgbClr val="FFFFFF"/>
                </a:solidFill>
                <a:latin typeface="Arial"/>
                <a:ea typeface="Arial"/>
                <a:cs typeface="Arial"/>
                <a:sym typeface="Arial"/>
              </a:rPr>
              <a:t>ITEC // ITEC // ITEC /// ITEC // ITEC // ITEC /// ITEC /// ITEC // ITEC /// ITEC /// ITEC /// ITEC // ITEC // ITEC // </a:t>
            </a:r>
          </a:p>
        </p:txBody>
      </p:sp>
      <p:grpSp>
        <p:nvGrpSpPr>
          <p:cNvPr name="Group 7" id="7"/>
          <p:cNvGrpSpPr/>
          <p:nvPr/>
        </p:nvGrpSpPr>
        <p:grpSpPr>
          <a:xfrm rot="0">
            <a:off x="16368046" y="8556250"/>
            <a:ext cx="1236355" cy="1269549"/>
            <a:chOff x="0" y="0"/>
            <a:chExt cx="1648473" cy="1692732"/>
          </a:xfrm>
        </p:grpSpPr>
        <p:sp>
          <p:nvSpPr>
            <p:cNvPr name="Freeform 8" id="8"/>
            <p:cNvSpPr/>
            <p:nvPr/>
          </p:nvSpPr>
          <p:spPr>
            <a:xfrm flipH="false" flipV="false" rot="0">
              <a:off x="0" y="0"/>
              <a:ext cx="1648460" cy="1692783"/>
            </a:xfrm>
            <a:custGeom>
              <a:avLst/>
              <a:gdLst/>
              <a:ahLst/>
              <a:cxnLst/>
              <a:rect r="r" b="b" t="t" l="l"/>
              <a:pathLst>
                <a:path h="1692783" w="1648460">
                  <a:moveTo>
                    <a:pt x="0" y="0"/>
                  </a:moveTo>
                  <a:lnTo>
                    <a:pt x="1648460" y="0"/>
                  </a:lnTo>
                  <a:lnTo>
                    <a:pt x="1648460" y="1692783"/>
                  </a:lnTo>
                  <a:lnTo>
                    <a:pt x="0" y="1692783"/>
                  </a:lnTo>
                  <a:lnTo>
                    <a:pt x="0" y="0"/>
                  </a:lnTo>
                  <a:close/>
                </a:path>
              </a:pathLst>
            </a:custGeom>
            <a:blipFill>
              <a:blip r:embed="rId4"/>
              <a:stretch>
                <a:fillRect l="0" t="0" r="0" b="2"/>
              </a:stretch>
            </a:blipFill>
          </p:spPr>
        </p:sp>
      </p:grpSp>
      <p:grpSp>
        <p:nvGrpSpPr>
          <p:cNvPr name="Group 9" id="9"/>
          <p:cNvGrpSpPr/>
          <p:nvPr/>
        </p:nvGrpSpPr>
        <p:grpSpPr>
          <a:xfrm rot="0">
            <a:off x="0" y="6603854"/>
            <a:ext cx="13824604" cy="2019005"/>
            <a:chOff x="0" y="0"/>
            <a:chExt cx="18432805" cy="2692006"/>
          </a:xfrm>
        </p:grpSpPr>
        <p:sp>
          <p:nvSpPr>
            <p:cNvPr name="Freeform 10" id="10"/>
            <p:cNvSpPr/>
            <p:nvPr/>
          </p:nvSpPr>
          <p:spPr>
            <a:xfrm flipH="false" flipV="false" rot="0">
              <a:off x="0" y="0"/>
              <a:ext cx="18432780" cy="2692019"/>
            </a:xfrm>
            <a:custGeom>
              <a:avLst/>
              <a:gdLst/>
              <a:ahLst/>
              <a:cxnLst/>
              <a:rect r="r" b="b" t="t" l="l"/>
              <a:pathLst>
                <a:path h="2692019" w="18432780">
                  <a:moveTo>
                    <a:pt x="0" y="0"/>
                  </a:moveTo>
                  <a:lnTo>
                    <a:pt x="18432780" y="0"/>
                  </a:lnTo>
                  <a:lnTo>
                    <a:pt x="18432780" y="2692019"/>
                  </a:lnTo>
                  <a:lnTo>
                    <a:pt x="0" y="2692019"/>
                  </a:lnTo>
                  <a:close/>
                </a:path>
              </a:pathLst>
            </a:custGeom>
            <a:solidFill>
              <a:srgbClr val="7B00E0"/>
            </a:solidFill>
          </p:spPr>
        </p:sp>
      </p:grpSp>
      <p:sp>
        <p:nvSpPr>
          <p:cNvPr name="TextBox 11" id="11"/>
          <p:cNvSpPr txBox="true"/>
          <p:nvPr/>
        </p:nvSpPr>
        <p:spPr>
          <a:xfrm rot="0">
            <a:off x="753523" y="7160200"/>
            <a:ext cx="12317549" cy="915829"/>
          </a:xfrm>
          <a:prstGeom prst="rect">
            <a:avLst/>
          </a:prstGeom>
        </p:spPr>
        <p:txBody>
          <a:bodyPr anchor="t" rtlCol="false" tIns="0" lIns="0" bIns="0" rIns="0">
            <a:spAutoFit/>
          </a:bodyPr>
          <a:lstStyle/>
          <a:p>
            <a:pPr algn="l">
              <a:lnSpc>
                <a:spcPts val="5759"/>
              </a:lnSpc>
            </a:pPr>
            <a:r>
              <a:rPr lang="en-US" b="true" sz="4800">
                <a:solidFill>
                  <a:srgbClr val="FFFFFF"/>
                </a:solidFill>
                <a:latin typeface="Bai Jamjuree Bold"/>
                <a:ea typeface="Bai Jamjuree Bold"/>
                <a:cs typeface="Bai Jamjuree Bold"/>
                <a:sym typeface="Bai Jamjuree Bold"/>
              </a:rPr>
              <a:t>Título</a:t>
            </a:r>
          </a:p>
        </p:txBody>
      </p:sp>
      <p:grpSp>
        <p:nvGrpSpPr>
          <p:cNvPr name="Group 12" id="12"/>
          <p:cNvGrpSpPr/>
          <p:nvPr/>
        </p:nvGrpSpPr>
        <p:grpSpPr>
          <a:xfrm rot="0">
            <a:off x="662102" y="577301"/>
            <a:ext cx="2629405" cy="3070146"/>
            <a:chOff x="0" y="0"/>
            <a:chExt cx="3505873" cy="4093528"/>
          </a:xfrm>
        </p:grpSpPr>
        <p:sp>
          <p:nvSpPr>
            <p:cNvPr name="Freeform 13" id="13"/>
            <p:cNvSpPr/>
            <p:nvPr/>
          </p:nvSpPr>
          <p:spPr>
            <a:xfrm flipH="false" flipV="false" rot="0">
              <a:off x="0" y="0"/>
              <a:ext cx="3505835" cy="4093591"/>
            </a:xfrm>
            <a:custGeom>
              <a:avLst/>
              <a:gdLst/>
              <a:ahLst/>
              <a:cxnLst/>
              <a:rect r="r" b="b" t="t" l="l"/>
              <a:pathLst>
                <a:path h="4093591" w="3505835">
                  <a:moveTo>
                    <a:pt x="0" y="0"/>
                  </a:moveTo>
                  <a:lnTo>
                    <a:pt x="3505835" y="0"/>
                  </a:lnTo>
                  <a:lnTo>
                    <a:pt x="3505835" y="4093591"/>
                  </a:lnTo>
                  <a:lnTo>
                    <a:pt x="0" y="4093591"/>
                  </a:lnTo>
                  <a:lnTo>
                    <a:pt x="0" y="0"/>
                  </a:lnTo>
                  <a:close/>
                </a:path>
              </a:pathLst>
            </a:custGeom>
            <a:blipFill>
              <a:blip r:embed="rId5"/>
              <a:stretch>
                <a:fillRect l="0" t="0" r="-1" b="1"/>
              </a:stretch>
            </a:blipFill>
          </p:spPr>
        </p:sp>
      </p:grpSp>
      <p:sp>
        <p:nvSpPr>
          <p:cNvPr name="TextBox 14" id="14"/>
          <p:cNvSpPr txBox="true"/>
          <p:nvPr/>
        </p:nvSpPr>
        <p:spPr>
          <a:xfrm rot="0">
            <a:off x="253879" y="8704755"/>
            <a:ext cx="5562152" cy="565271"/>
          </a:xfrm>
          <a:prstGeom prst="rect">
            <a:avLst/>
          </a:prstGeom>
        </p:spPr>
        <p:txBody>
          <a:bodyPr anchor="t" rtlCol="false" tIns="0" lIns="0" bIns="0" rIns="0">
            <a:spAutoFit/>
          </a:bodyPr>
          <a:lstStyle/>
          <a:p>
            <a:pPr algn="l">
              <a:lnSpc>
                <a:spcPts val="2879"/>
              </a:lnSpc>
            </a:pPr>
            <a:r>
              <a:rPr lang="en-US" sz="2400">
                <a:solidFill>
                  <a:srgbClr val="595959"/>
                </a:solidFill>
                <a:latin typeface="Bai Jamjuree"/>
                <a:ea typeface="Bai Jamjuree"/>
                <a:cs typeface="Bai Jamjuree"/>
                <a:sym typeface="Bai Jamjuree"/>
              </a:rPr>
              <a:t>Subtítulo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604172" y="0"/>
            <a:ext cx="896998" cy="10363200"/>
            <a:chOff x="0" y="0"/>
            <a:chExt cx="1195997" cy="13817600"/>
          </a:xfrm>
        </p:grpSpPr>
        <p:sp>
          <p:nvSpPr>
            <p:cNvPr name="Freeform 3" id="3"/>
            <p:cNvSpPr/>
            <p:nvPr/>
          </p:nvSpPr>
          <p:spPr>
            <a:xfrm flipH="false" flipV="false" rot="0">
              <a:off x="0" y="0"/>
              <a:ext cx="1195959" cy="13817600"/>
            </a:xfrm>
            <a:custGeom>
              <a:avLst/>
              <a:gdLst/>
              <a:ahLst/>
              <a:cxnLst/>
              <a:rect r="r" b="b" t="t" l="l"/>
              <a:pathLst>
                <a:path h="13817600" w="1195959">
                  <a:moveTo>
                    <a:pt x="0" y="0"/>
                  </a:moveTo>
                  <a:lnTo>
                    <a:pt x="1195959" y="0"/>
                  </a:lnTo>
                  <a:lnTo>
                    <a:pt x="1195959" y="13817600"/>
                  </a:lnTo>
                  <a:lnTo>
                    <a:pt x="0" y="13817600"/>
                  </a:lnTo>
                  <a:close/>
                </a:path>
              </a:pathLst>
            </a:custGeom>
            <a:solidFill>
              <a:srgbClr val="EEEEEE"/>
            </a:solidFill>
          </p:spPr>
        </p:sp>
      </p:grpSp>
      <p:grpSp>
        <p:nvGrpSpPr>
          <p:cNvPr name="Group 4" id="4"/>
          <p:cNvGrpSpPr/>
          <p:nvPr/>
        </p:nvGrpSpPr>
        <p:grpSpPr>
          <a:xfrm rot="0">
            <a:off x="17604400" y="0"/>
            <a:ext cx="897245" cy="10287000"/>
            <a:chOff x="0" y="0"/>
            <a:chExt cx="1196327" cy="13716000"/>
          </a:xfrm>
        </p:grpSpPr>
        <p:sp>
          <p:nvSpPr>
            <p:cNvPr name="Freeform 5" id="5"/>
            <p:cNvSpPr/>
            <p:nvPr/>
          </p:nvSpPr>
          <p:spPr>
            <a:xfrm flipH="false" flipV="false" rot="0">
              <a:off x="0" y="0"/>
              <a:ext cx="1196340" cy="13716000"/>
            </a:xfrm>
            <a:custGeom>
              <a:avLst/>
              <a:gdLst/>
              <a:ahLst/>
              <a:cxnLst/>
              <a:rect r="r" b="b" t="t" l="l"/>
              <a:pathLst>
                <a:path h="13716000" w="1196340">
                  <a:moveTo>
                    <a:pt x="0" y="0"/>
                  </a:moveTo>
                  <a:lnTo>
                    <a:pt x="1196340" y="0"/>
                  </a:lnTo>
                  <a:lnTo>
                    <a:pt x="1196340" y="13716000"/>
                  </a:lnTo>
                  <a:lnTo>
                    <a:pt x="0" y="13716000"/>
                  </a:lnTo>
                  <a:lnTo>
                    <a:pt x="0" y="0"/>
                  </a:lnTo>
                  <a:close/>
                </a:path>
              </a:pathLst>
            </a:custGeom>
            <a:blipFill>
              <a:blip r:embed="rId3"/>
              <a:stretch>
                <a:fillRect l="-1420996" t="0" r="-1420995" b="0"/>
              </a:stretch>
            </a:blipFill>
          </p:spPr>
        </p:sp>
      </p:grpSp>
      <p:sp>
        <p:nvSpPr>
          <p:cNvPr name="TextBox 6" id="6"/>
          <p:cNvSpPr txBox="true"/>
          <p:nvPr/>
        </p:nvSpPr>
        <p:spPr>
          <a:xfrm rot="-5400000">
            <a:off x="10139714" y="4419714"/>
            <a:ext cx="15975749" cy="565271"/>
          </a:xfrm>
          <a:prstGeom prst="rect">
            <a:avLst/>
          </a:prstGeom>
        </p:spPr>
        <p:txBody>
          <a:bodyPr anchor="t" rtlCol="false" tIns="0" lIns="0" bIns="0" rIns="0">
            <a:spAutoFit/>
          </a:bodyPr>
          <a:lstStyle/>
          <a:p>
            <a:pPr algn="l">
              <a:lnSpc>
                <a:spcPts val="2879"/>
              </a:lnSpc>
            </a:pPr>
            <a:r>
              <a:rPr lang="en-US" sz="2400">
                <a:solidFill>
                  <a:srgbClr val="FFFFFF"/>
                </a:solidFill>
                <a:latin typeface="Arial"/>
                <a:ea typeface="Arial"/>
                <a:cs typeface="Arial"/>
                <a:sym typeface="Arial"/>
              </a:rPr>
              <a:t>ITEC // ITEC // ITEC /// ITEC // ITEC // ITEC /// ITEC /// ITEC // ITEC /// ITEC /// ITEC /// ITEC // ITEC // ITEC // </a:t>
            </a:r>
          </a:p>
        </p:txBody>
      </p:sp>
      <p:grpSp>
        <p:nvGrpSpPr>
          <p:cNvPr name="Group 7" id="7"/>
          <p:cNvGrpSpPr/>
          <p:nvPr/>
        </p:nvGrpSpPr>
        <p:grpSpPr>
          <a:xfrm rot="0">
            <a:off x="2231698" y="2042246"/>
            <a:ext cx="13824604" cy="2019005"/>
            <a:chOff x="0" y="0"/>
            <a:chExt cx="18432805" cy="2692006"/>
          </a:xfrm>
        </p:grpSpPr>
        <p:sp>
          <p:nvSpPr>
            <p:cNvPr name="Freeform 8" id="8"/>
            <p:cNvSpPr/>
            <p:nvPr/>
          </p:nvSpPr>
          <p:spPr>
            <a:xfrm flipH="false" flipV="false" rot="0">
              <a:off x="0" y="0"/>
              <a:ext cx="18432780" cy="2692019"/>
            </a:xfrm>
            <a:custGeom>
              <a:avLst/>
              <a:gdLst/>
              <a:ahLst/>
              <a:cxnLst/>
              <a:rect r="r" b="b" t="t" l="l"/>
              <a:pathLst>
                <a:path h="2692019" w="18432780">
                  <a:moveTo>
                    <a:pt x="0" y="0"/>
                  </a:moveTo>
                  <a:lnTo>
                    <a:pt x="18432780" y="0"/>
                  </a:lnTo>
                  <a:lnTo>
                    <a:pt x="18432780" y="2692019"/>
                  </a:lnTo>
                  <a:lnTo>
                    <a:pt x="0" y="2692019"/>
                  </a:lnTo>
                  <a:close/>
                </a:path>
              </a:pathLst>
            </a:custGeom>
            <a:solidFill>
              <a:srgbClr val="7B00E0"/>
            </a:solidFill>
          </p:spPr>
        </p:sp>
      </p:grpSp>
      <p:sp>
        <p:nvSpPr>
          <p:cNvPr name="TextBox 9" id="9"/>
          <p:cNvSpPr txBox="true"/>
          <p:nvPr/>
        </p:nvSpPr>
        <p:spPr>
          <a:xfrm rot="0">
            <a:off x="2985221" y="2598601"/>
            <a:ext cx="12317549" cy="915829"/>
          </a:xfrm>
          <a:prstGeom prst="rect">
            <a:avLst/>
          </a:prstGeom>
        </p:spPr>
        <p:txBody>
          <a:bodyPr anchor="t" rtlCol="false" tIns="0" lIns="0" bIns="0" rIns="0">
            <a:spAutoFit/>
          </a:bodyPr>
          <a:lstStyle/>
          <a:p>
            <a:pPr algn="l">
              <a:lnSpc>
                <a:spcPts val="5759"/>
              </a:lnSpc>
            </a:pPr>
            <a:r>
              <a:rPr lang="en-US" b="true" sz="4800">
                <a:solidFill>
                  <a:srgbClr val="FFFFFF"/>
                </a:solidFill>
                <a:latin typeface="Bai Jamjuree Bold"/>
                <a:ea typeface="Bai Jamjuree Bold"/>
                <a:cs typeface="Bai Jamjuree Bold"/>
                <a:sym typeface="Bai Jamjuree Bold"/>
              </a:rPr>
              <a:t>Tópico</a:t>
            </a:r>
          </a:p>
        </p:txBody>
      </p:sp>
      <p:grpSp>
        <p:nvGrpSpPr>
          <p:cNvPr name="Group 10" id="10"/>
          <p:cNvGrpSpPr/>
          <p:nvPr/>
        </p:nvGrpSpPr>
        <p:grpSpPr>
          <a:xfrm rot="0">
            <a:off x="338852" y="411947"/>
            <a:ext cx="2826125" cy="1269549"/>
            <a:chOff x="0" y="0"/>
            <a:chExt cx="3768166" cy="1692732"/>
          </a:xfrm>
        </p:grpSpPr>
        <p:sp>
          <p:nvSpPr>
            <p:cNvPr name="Freeform 11" id="11"/>
            <p:cNvSpPr/>
            <p:nvPr/>
          </p:nvSpPr>
          <p:spPr>
            <a:xfrm flipH="false" flipV="false" rot="0">
              <a:off x="0" y="0"/>
              <a:ext cx="3768217" cy="1692783"/>
            </a:xfrm>
            <a:custGeom>
              <a:avLst/>
              <a:gdLst/>
              <a:ahLst/>
              <a:cxnLst/>
              <a:rect r="r" b="b" t="t" l="l"/>
              <a:pathLst>
                <a:path h="1692783" w="3768217">
                  <a:moveTo>
                    <a:pt x="0" y="0"/>
                  </a:moveTo>
                  <a:lnTo>
                    <a:pt x="3768217" y="0"/>
                  </a:lnTo>
                  <a:lnTo>
                    <a:pt x="3768217" y="1692783"/>
                  </a:lnTo>
                  <a:lnTo>
                    <a:pt x="0" y="1692783"/>
                  </a:lnTo>
                  <a:lnTo>
                    <a:pt x="0" y="0"/>
                  </a:lnTo>
                  <a:close/>
                </a:path>
              </a:pathLst>
            </a:custGeom>
            <a:blipFill>
              <a:blip r:embed="rId4"/>
              <a:stretch>
                <a:fillRect l="0" t="0" r="1" b="2"/>
              </a:stretch>
            </a:blipFill>
          </p:spPr>
        </p:sp>
      </p:grpSp>
      <p:grpSp>
        <p:nvGrpSpPr>
          <p:cNvPr name="Group 12" id="12"/>
          <p:cNvGrpSpPr/>
          <p:nvPr/>
        </p:nvGrpSpPr>
        <p:grpSpPr>
          <a:xfrm rot="0">
            <a:off x="2231698" y="4658754"/>
            <a:ext cx="13824604" cy="2019005"/>
            <a:chOff x="0" y="0"/>
            <a:chExt cx="18432805" cy="2692006"/>
          </a:xfrm>
        </p:grpSpPr>
        <p:sp>
          <p:nvSpPr>
            <p:cNvPr name="Freeform 13" id="13"/>
            <p:cNvSpPr/>
            <p:nvPr/>
          </p:nvSpPr>
          <p:spPr>
            <a:xfrm flipH="false" flipV="false" rot="0">
              <a:off x="0" y="0"/>
              <a:ext cx="18432780" cy="2692019"/>
            </a:xfrm>
            <a:custGeom>
              <a:avLst/>
              <a:gdLst/>
              <a:ahLst/>
              <a:cxnLst/>
              <a:rect r="r" b="b" t="t" l="l"/>
              <a:pathLst>
                <a:path h="2692019" w="18432780">
                  <a:moveTo>
                    <a:pt x="0" y="0"/>
                  </a:moveTo>
                  <a:lnTo>
                    <a:pt x="18432780" y="0"/>
                  </a:lnTo>
                  <a:lnTo>
                    <a:pt x="18432780" y="2692019"/>
                  </a:lnTo>
                  <a:lnTo>
                    <a:pt x="0" y="2692019"/>
                  </a:lnTo>
                  <a:close/>
                </a:path>
              </a:pathLst>
            </a:custGeom>
            <a:solidFill>
              <a:srgbClr val="7B00E0"/>
            </a:solidFill>
          </p:spPr>
        </p:sp>
      </p:grpSp>
      <p:sp>
        <p:nvSpPr>
          <p:cNvPr name="TextBox 14" id="14"/>
          <p:cNvSpPr txBox="true"/>
          <p:nvPr/>
        </p:nvSpPr>
        <p:spPr>
          <a:xfrm rot="0">
            <a:off x="2985221" y="5215099"/>
            <a:ext cx="12317549" cy="915829"/>
          </a:xfrm>
          <a:prstGeom prst="rect">
            <a:avLst/>
          </a:prstGeom>
        </p:spPr>
        <p:txBody>
          <a:bodyPr anchor="t" rtlCol="false" tIns="0" lIns="0" bIns="0" rIns="0">
            <a:spAutoFit/>
          </a:bodyPr>
          <a:lstStyle/>
          <a:p>
            <a:pPr algn="l">
              <a:lnSpc>
                <a:spcPts val="5759"/>
              </a:lnSpc>
            </a:pPr>
            <a:r>
              <a:rPr lang="en-US" b="true" sz="4800">
                <a:solidFill>
                  <a:srgbClr val="FFFFFF"/>
                </a:solidFill>
                <a:latin typeface="Bai Jamjuree Bold"/>
                <a:ea typeface="Bai Jamjuree Bold"/>
                <a:cs typeface="Bai Jamjuree Bold"/>
                <a:sym typeface="Bai Jamjuree Bold"/>
              </a:rPr>
              <a:t>Tópico</a:t>
            </a:r>
          </a:p>
        </p:txBody>
      </p:sp>
      <p:grpSp>
        <p:nvGrpSpPr>
          <p:cNvPr name="Group 15" id="15"/>
          <p:cNvGrpSpPr/>
          <p:nvPr/>
        </p:nvGrpSpPr>
        <p:grpSpPr>
          <a:xfrm rot="0">
            <a:off x="2231698" y="7146427"/>
            <a:ext cx="13824604" cy="2019005"/>
            <a:chOff x="0" y="0"/>
            <a:chExt cx="18432805" cy="2692006"/>
          </a:xfrm>
        </p:grpSpPr>
        <p:sp>
          <p:nvSpPr>
            <p:cNvPr name="Freeform 16" id="16"/>
            <p:cNvSpPr/>
            <p:nvPr/>
          </p:nvSpPr>
          <p:spPr>
            <a:xfrm flipH="false" flipV="false" rot="0">
              <a:off x="0" y="0"/>
              <a:ext cx="18432780" cy="2692019"/>
            </a:xfrm>
            <a:custGeom>
              <a:avLst/>
              <a:gdLst/>
              <a:ahLst/>
              <a:cxnLst/>
              <a:rect r="r" b="b" t="t" l="l"/>
              <a:pathLst>
                <a:path h="2692019" w="18432780">
                  <a:moveTo>
                    <a:pt x="0" y="0"/>
                  </a:moveTo>
                  <a:lnTo>
                    <a:pt x="18432780" y="0"/>
                  </a:lnTo>
                  <a:lnTo>
                    <a:pt x="18432780" y="2692019"/>
                  </a:lnTo>
                  <a:lnTo>
                    <a:pt x="0" y="2692019"/>
                  </a:lnTo>
                  <a:close/>
                </a:path>
              </a:pathLst>
            </a:custGeom>
            <a:solidFill>
              <a:srgbClr val="7B00E0"/>
            </a:solidFill>
          </p:spPr>
        </p:sp>
      </p:grpSp>
      <p:sp>
        <p:nvSpPr>
          <p:cNvPr name="TextBox 17" id="17"/>
          <p:cNvSpPr txBox="true"/>
          <p:nvPr/>
        </p:nvSpPr>
        <p:spPr>
          <a:xfrm rot="0">
            <a:off x="2985221" y="7702772"/>
            <a:ext cx="12317549" cy="915829"/>
          </a:xfrm>
          <a:prstGeom prst="rect">
            <a:avLst/>
          </a:prstGeom>
        </p:spPr>
        <p:txBody>
          <a:bodyPr anchor="t" rtlCol="false" tIns="0" lIns="0" bIns="0" rIns="0">
            <a:spAutoFit/>
          </a:bodyPr>
          <a:lstStyle/>
          <a:p>
            <a:pPr algn="l">
              <a:lnSpc>
                <a:spcPts val="5759"/>
              </a:lnSpc>
            </a:pPr>
            <a:r>
              <a:rPr lang="en-US" b="true" sz="4800">
                <a:solidFill>
                  <a:srgbClr val="FFFFFF"/>
                </a:solidFill>
                <a:latin typeface="Bai Jamjuree Bold"/>
                <a:ea typeface="Bai Jamjuree Bold"/>
                <a:cs typeface="Bai Jamjuree Bold"/>
                <a:sym typeface="Bai Jamjuree Bold"/>
              </a:rPr>
              <a:t>Tópico</a:t>
            </a:r>
          </a:p>
        </p:txBody>
      </p:sp>
      <p:grpSp>
        <p:nvGrpSpPr>
          <p:cNvPr name="Group 18" id="18"/>
          <p:cNvGrpSpPr/>
          <p:nvPr/>
        </p:nvGrpSpPr>
        <p:grpSpPr>
          <a:xfrm rot="0">
            <a:off x="-18202" y="7135549"/>
            <a:ext cx="1792796" cy="2019005"/>
            <a:chOff x="0" y="0"/>
            <a:chExt cx="2390394" cy="2692006"/>
          </a:xfrm>
        </p:grpSpPr>
        <p:sp>
          <p:nvSpPr>
            <p:cNvPr name="Freeform 19" id="19"/>
            <p:cNvSpPr/>
            <p:nvPr/>
          </p:nvSpPr>
          <p:spPr>
            <a:xfrm flipH="false" flipV="false" rot="0">
              <a:off x="0" y="0"/>
              <a:ext cx="2390394" cy="2692019"/>
            </a:xfrm>
            <a:custGeom>
              <a:avLst/>
              <a:gdLst/>
              <a:ahLst/>
              <a:cxnLst/>
              <a:rect r="r" b="b" t="t" l="l"/>
              <a:pathLst>
                <a:path h="2692019" w="2390394">
                  <a:moveTo>
                    <a:pt x="0" y="0"/>
                  </a:moveTo>
                  <a:lnTo>
                    <a:pt x="2390394" y="0"/>
                  </a:lnTo>
                  <a:lnTo>
                    <a:pt x="2390394" y="2692019"/>
                  </a:lnTo>
                  <a:lnTo>
                    <a:pt x="0" y="2692019"/>
                  </a:lnTo>
                  <a:close/>
                </a:path>
              </a:pathLst>
            </a:custGeom>
            <a:solidFill>
              <a:srgbClr val="000000"/>
            </a:solidFill>
          </p:spPr>
        </p:sp>
      </p:grpSp>
      <p:sp>
        <p:nvSpPr>
          <p:cNvPr name="TextBox 20" id="20"/>
          <p:cNvSpPr txBox="true"/>
          <p:nvPr/>
        </p:nvSpPr>
        <p:spPr>
          <a:xfrm rot="0">
            <a:off x="73228" y="7549848"/>
            <a:ext cx="1609954" cy="1180871"/>
          </a:xfrm>
          <a:prstGeom prst="rect">
            <a:avLst/>
          </a:prstGeom>
        </p:spPr>
        <p:txBody>
          <a:bodyPr anchor="t" rtlCol="false" tIns="0" lIns="0" bIns="0" rIns="0">
            <a:spAutoFit/>
          </a:bodyPr>
          <a:lstStyle/>
          <a:p>
            <a:pPr algn="ctr">
              <a:lnSpc>
                <a:spcPts val="7680"/>
              </a:lnSpc>
            </a:pPr>
            <a:r>
              <a:rPr lang="en-US" b="true" sz="6400">
                <a:solidFill>
                  <a:srgbClr val="FFFFFF"/>
                </a:solidFill>
                <a:latin typeface="Bai Jamjuree Bold"/>
                <a:ea typeface="Bai Jamjuree Bold"/>
                <a:cs typeface="Bai Jamjuree Bold"/>
                <a:sym typeface="Bai Jamjuree Bold"/>
              </a:rPr>
              <a:t>03</a:t>
            </a:r>
          </a:p>
        </p:txBody>
      </p:sp>
      <p:grpSp>
        <p:nvGrpSpPr>
          <p:cNvPr name="Group 21" id="21"/>
          <p:cNvGrpSpPr/>
          <p:nvPr/>
        </p:nvGrpSpPr>
        <p:grpSpPr>
          <a:xfrm rot="0">
            <a:off x="-18202" y="4594346"/>
            <a:ext cx="1792796" cy="2019005"/>
            <a:chOff x="0" y="0"/>
            <a:chExt cx="2390394" cy="2692006"/>
          </a:xfrm>
        </p:grpSpPr>
        <p:sp>
          <p:nvSpPr>
            <p:cNvPr name="Freeform 22" id="22"/>
            <p:cNvSpPr/>
            <p:nvPr/>
          </p:nvSpPr>
          <p:spPr>
            <a:xfrm flipH="false" flipV="false" rot="0">
              <a:off x="0" y="0"/>
              <a:ext cx="2390394" cy="2692019"/>
            </a:xfrm>
            <a:custGeom>
              <a:avLst/>
              <a:gdLst/>
              <a:ahLst/>
              <a:cxnLst/>
              <a:rect r="r" b="b" t="t" l="l"/>
              <a:pathLst>
                <a:path h="2692019" w="2390394">
                  <a:moveTo>
                    <a:pt x="0" y="0"/>
                  </a:moveTo>
                  <a:lnTo>
                    <a:pt x="2390394" y="0"/>
                  </a:lnTo>
                  <a:lnTo>
                    <a:pt x="2390394" y="2692019"/>
                  </a:lnTo>
                  <a:lnTo>
                    <a:pt x="0" y="2692019"/>
                  </a:lnTo>
                  <a:close/>
                </a:path>
              </a:pathLst>
            </a:custGeom>
            <a:solidFill>
              <a:srgbClr val="000000"/>
            </a:solidFill>
          </p:spPr>
        </p:sp>
      </p:grpSp>
      <p:sp>
        <p:nvSpPr>
          <p:cNvPr name="TextBox 23" id="23"/>
          <p:cNvSpPr txBox="true"/>
          <p:nvPr/>
        </p:nvSpPr>
        <p:spPr>
          <a:xfrm rot="0">
            <a:off x="73228" y="5008655"/>
            <a:ext cx="1609954" cy="1180871"/>
          </a:xfrm>
          <a:prstGeom prst="rect">
            <a:avLst/>
          </a:prstGeom>
        </p:spPr>
        <p:txBody>
          <a:bodyPr anchor="t" rtlCol="false" tIns="0" lIns="0" bIns="0" rIns="0">
            <a:spAutoFit/>
          </a:bodyPr>
          <a:lstStyle/>
          <a:p>
            <a:pPr algn="ctr">
              <a:lnSpc>
                <a:spcPts val="7680"/>
              </a:lnSpc>
            </a:pPr>
            <a:r>
              <a:rPr lang="en-US" b="true" sz="6400">
                <a:solidFill>
                  <a:srgbClr val="FFFFFF"/>
                </a:solidFill>
                <a:latin typeface="Bai Jamjuree Bold"/>
                <a:ea typeface="Bai Jamjuree Bold"/>
                <a:cs typeface="Bai Jamjuree Bold"/>
                <a:sym typeface="Bai Jamjuree Bold"/>
              </a:rPr>
              <a:t>02</a:t>
            </a:r>
          </a:p>
        </p:txBody>
      </p:sp>
      <p:grpSp>
        <p:nvGrpSpPr>
          <p:cNvPr name="Group 24" id="24"/>
          <p:cNvGrpSpPr/>
          <p:nvPr/>
        </p:nvGrpSpPr>
        <p:grpSpPr>
          <a:xfrm rot="0">
            <a:off x="-18202" y="2053152"/>
            <a:ext cx="1792796" cy="2019005"/>
            <a:chOff x="0" y="0"/>
            <a:chExt cx="2390394" cy="2692006"/>
          </a:xfrm>
        </p:grpSpPr>
        <p:sp>
          <p:nvSpPr>
            <p:cNvPr name="Freeform 25" id="25"/>
            <p:cNvSpPr/>
            <p:nvPr/>
          </p:nvSpPr>
          <p:spPr>
            <a:xfrm flipH="false" flipV="false" rot="0">
              <a:off x="0" y="0"/>
              <a:ext cx="2390394" cy="2692019"/>
            </a:xfrm>
            <a:custGeom>
              <a:avLst/>
              <a:gdLst/>
              <a:ahLst/>
              <a:cxnLst/>
              <a:rect r="r" b="b" t="t" l="l"/>
              <a:pathLst>
                <a:path h="2692019" w="2390394">
                  <a:moveTo>
                    <a:pt x="0" y="0"/>
                  </a:moveTo>
                  <a:lnTo>
                    <a:pt x="2390394" y="0"/>
                  </a:lnTo>
                  <a:lnTo>
                    <a:pt x="2390394" y="2692019"/>
                  </a:lnTo>
                  <a:lnTo>
                    <a:pt x="0" y="2692019"/>
                  </a:lnTo>
                  <a:close/>
                </a:path>
              </a:pathLst>
            </a:custGeom>
            <a:solidFill>
              <a:srgbClr val="000000"/>
            </a:solidFill>
          </p:spPr>
        </p:sp>
      </p:grpSp>
      <p:sp>
        <p:nvSpPr>
          <p:cNvPr name="TextBox 26" id="26"/>
          <p:cNvSpPr txBox="true"/>
          <p:nvPr/>
        </p:nvSpPr>
        <p:spPr>
          <a:xfrm rot="0">
            <a:off x="73228" y="2467451"/>
            <a:ext cx="1609954" cy="1180871"/>
          </a:xfrm>
          <a:prstGeom prst="rect">
            <a:avLst/>
          </a:prstGeom>
        </p:spPr>
        <p:txBody>
          <a:bodyPr anchor="t" rtlCol="false" tIns="0" lIns="0" bIns="0" rIns="0">
            <a:spAutoFit/>
          </a:bodyPr>
          <a:lstStyle/>
          <a:p>
            <a:pPr algn="ctr">
              <a:lnSpc>
                <a:spcPts val="7680"/>
              </a:lnSpc>
            </a:pPr>
            <a:r>
              <a:rPr lang="en-US" b="true" sz="6400">
                <a:solidFill>
                  <a:srgbClr val="FFFFFF"/>
                </a:solidFill>
                <a:latin typeface="Bai Jamjuree Bold"/>
                <a:ea typeface="Bai Jamjuree Bold"/>
                <a:cs typeface="Bai Jamjuree Bold"/>
                <a:sym typeface="Bai Jamjuree Bold"/>
              </a:rPr>
              <a:t>01</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879085" y="0"/>
            <a:ext cx="6408601" cy="10363200"/>
            <a:chOff x="0" y="0"/>
            <a:chExt cx="8544801" cy="13817600"/>
          </a:xfrm>
        </p:grpSpPr>
        <p:sp>
          <p:nvSpPr>
            <p:cNvPr name="Freeform 3" id="3"/>
            <p:cNvSpPr/>
            <p:nvPr/>
          </p:nvSpPr>
          <p:spPr>
            <a:xfrm flipH="false" flipV="false" rot="0">
              <a:off x="0" y="0"/>
              <a:ext cx="8544814" cy="13817600"/>
            </a:xfrm>
            <a:custGeom>
              <a:avLst/>
              <a:gdLst/>
              <a:ahLst/>
              <a:cxnLst/>
              <a:rect r="r" b="b" t="t" l="l"/>
              <a:pathLst>
                <a:path h="13817600" w="8544814">
                  <a:moveTo>
                    <a:pt x="0" y="0"/>
                  </a:moveTo>
                  <a:lnTo>
                    <a:pt x="8544814" y="0"/>
                  </a:lnTo>
                  <a:lnTo>
                    <a:pt x="8544814" y="13817600"/>
                  </a:lnTo>
                  <a:lnTo>
                    <a:pt x="0" y="13817600"/>
                  </a:lnTo>
                  <a:close/>
                </a:path>
              </a:pathLst>
            </a:custGeom>
            <a:solidFill>
              <a:srgbClr val="EEEEEE"/>
            </a:solidFill>
          </p:spPr>
        </p:sp>
      </p:grpSp>
      <p:grpSp>
        <p:nvGrpSpPr>
          <p:cNvPr name="Group 4" id="4"/>
          <p:cNvGrpSpPr/>
          <p:nvPr/>
        </p:nvGrpSpPr>
        <p:grpSpPr>
          <a:xfrm rot="0">
            <a:off x="11879304" y="0"/>
            <a:ext cx="6408706" cy="10287000"/>
            <a:chOff x="0" y="0"/>
            <a:chExt cx="8544941" cy="13716000"/>
          </a:xfrm>
        </p:grpSpPr>
        <p:sp>
          <p:nvSpPr>
            <p:cNvPr name="Freeform 5" id="5"/>
            <p:cNvSpPr/>
            <p:nvPr/>
          </p:nvSpPr>
          <p:spPr>
            <a:xfrm flipH="false" flipV="false" rot="0">
              <a:off x="0" y="0"/>
              <a:ext cx="8544941" cy="13716000"/>
            </a:xfrm>
            <a:custGeom>
              <a:avLst/>
              <a:gdLst/>
              <a:ahLst/>
              <a:cxnLst/>
              <a:rect r="r" b="b" t="t" l="l"/>
              <a:pathLst>
                <a:path h="13716000" w="8544941">
                  <a:moveTo>
                    <a:pt x="0" y="0"/>
                  </a:moveTo>
                  <a:lnTo>
                    <a:pt x="8544941" y="0"/>
                  </a:lnTo>
                  <a:lnTo>
                    <a:pt x="8544941" y="13716000"/>
                  </a:lnTo>
                  <a:lnTo>
                    <a:pt x="0" y="13716000"/>
                  </a:lnTo>
                  <a:lnTo>
                    <a:pt x="0" y="0"/>
                  </a:lnTo>
                  <a:close/>
                </a:path>
              </a:pathLst>
            </a:custGeom>
            <a:blipFill>
              <a:blip r:embed="rId3"/>
              <a:stretch>
                <a:fillRect l="-155947" t="0" r="-155947" b="0"/>
              </a:stretch>
            </a:blipFill>
          </p:spPr>
        </p:sp>
      </p:grpSp>
      <p:grpSp>
        <p:nvGrpSpPr>
          <p:cNvPr name="Group 6" id="6"/>
          <p:cNvGrpSpPr/>
          <p:nvPr/>
        </p:nvGrpSpPr>
        <p:grpSpPr>
          <a:xfrm rot="0">
            <a:off x="2231698" y="2077279"/>
            <a:ext cx="13824604" cy="2019005"/>
            <a:chOff x="0" y="0"/>
            <a:chExt cx="18432805" cy="2692006"/>
          </a:xfrm>
        </p:grpSpPr>
        <p:sp>
          <p:nvSpPr>
            <p:cNvPr name="Freeform 7" id="7"/>
            <p:cNvSpPr/>
            <p:nvPr/>
          </p:nvSpPr>
          <p:spPr>
            <a:xfrm flipH="false" flipV="false" rot="0">
              <a:off x="0" y="0"/>
              <a:ext cx="18432780" cy="2692019"/>
            </a:xfrm>
            <a:custGeom>
              <a:avLst/>
              <a:gdLst/>
              <a:ahLst/>
              <a:cxnLst/>
              <a:rect r="r" b="b" t="t" l="l"/>
              <a:pathLst>
                <a:path h="2692019" w="18432780">
                  <a:moveTo>
                    <a:pt x="0" y="0"/>
                  </a:moveTo>
                  <a:lnTo>
                    <a:pt x="18432780" y="0"/>
                  </a:lnTo>
                  <a:lnTo>
                    <a:pt x="18432780" y="2692019"/>
                  </a:lnTo>
                  <a:lnTo>
                    <a:pt x="0" y="2692019"/>
                  </a:lnTo>
                  <a:close/>
                </a:path>
              </a:pathLst>
            </a:custGeom>
            <a:solidFill>
              <a:srgbClr val="7B00E0"/>
            </a:solidFill>
          </p:spPr>
        </p:sp>
      </p:grpSp>
      <p:sp>
        <p:nvSpPr>
          <p:cNvPr name="TextBox 8" id="8"/>
          <p:cNvSpPr txBox="true"/>
          <p:nvPr/>
        </p:nvSpPr>
        <p:spPr>
          <a:xfrm rot="0">
            <a:off x="3197971" y="2633624"/>
            <a:ext cx="12317549" cy="915829"/>
          </a:xfrm>
          <a:prstGeom prst="rect">
            <a:avLst/>
          </a:prstGeom>
        </p:spPr>
        <p:txBody>
          <a:bodyPr anchor="t" rtlCol="false" tIns="0" lIns="0" bIns="0" rIns="0">
            <a:spAutoFit/>
          </a:bodyPr>
          <a:lstStyle/>
          <a:p>
            <a:pPr algn="l">
              <a:lnSpc>
                <a:spcPts val="5759"/>
              </a:lnSpc>
            </a:pPr>
            <a:r>
              <a:rPr lang="en-US" b="true" sz="4800">
                <a:solidFill>
                  <a:srgbClr val="FFFFFF"/>
                </a:solidFill>
                <a:latin typeface="Bai Jamjuree Bold"/>
                <a:ea typeface="Bai Jamjuree Bold"/>
                <a:cs typeface="Bai Jamjuree Bold"/>
                <a:sym typeface="Bai Jamjuree Bold"/>
              </a:rPr>
              <a:t>Título</a:t>
            </a:r>
          </a:p>
        </p:txBody>
      </p:sp>
      <p:grpSp>
        <p:nvGrpSpPr>
          <p:cNvPr name="Group 9" id="9"/>
          <p:cNvGrpSpPr/>
          <p:nvPr/>
        </p:nvGrpSpPr>
        <p:grpSpPr>
          <a:xfrm rot="0">
            <a:off x="338852" y="411947"/>
            <a:ext cx="2826125" cy="1269549"/>
            <a:chOff x="0" y="0"/>
            <a:chExt cx="3768166" cy="1692732"/>
          </a:xfrm>
        </p:grpSpPr>
        <p:sp>
          <p:nvSpPr>
            <p:cNvPr name="Freeform 10" id="10"/>
            <p:cNvSpPr/>
            <p:nvPr/>
          </p:nvSpPr>
          <p:spPr>
            <a:xfrm flipH="false" flipV="false" rot="0">
              <a:off x="0" y="0"/>
              <a:ext cx="3768217" cy="1692783"/>
            </a:xfrm>
            <a:custGeom>
              <a:avLst/>
              <a:gdLst/>
              <a:ahLst/>
              <a:cxnLst/>
              <a:rect r="r" b="b" t="t" l="l"/>
              <a:pathLst>
                <a:path h="1692783" w="3768217">
                  <a:moveTo>
                    <a:pt x="0" y="0"/>
                  </a:moveTo>
                  <a:lnTo>
                    <a:pt x="3768217" y="0"/>
                  </a:lnTo>
                  <a:lnTo>
                    <a:pt x="3768217" y="1692783"/>
                  </a:lnTo>
                  <a:lnTo>
                    <a:pt x="0" y="1692783"/>
                  </a:lnTo>
                  <a:lnTo>
                    <a:pt x="0" y="0"/>
                  </a:lnTo>
                  <a:close/>
                </a:path>
              </a:pathLst>
            </a:custGeom>
            <a:blipFill>
              <a:blip r:embed="rId4"/>
              <a:stretch>
                <a:fillRect l="0" t="0" r="1" b="2"/>
              </a:stretch>
            </a:blipFill>
          </p:spPr>
        </p:sp>
      </p:grpSp>
      <p:grpSp>
        <p:nvGrpSpPr>
          <p:cNvPr name="Group 11" id="11"/>
          <p:cNvGrpSpPr/>
          <p:nvPr/>
        </p:nvGrpSpPr>
        <p:grpSpPr>
          <a:xfrm rot="0">
            <a:off x="0" y="2077279"/>
            <a:ext cx="1792796" cy="2019005"/>
            <a:chOff x="0" y="0"/>
            <a:chExt cx="2390394" cy="2692006"/>
          </a:xfrm>
        </p:grpSpPr>
        <p:sp>
          <p:nvSpPr>
            <p:cNvPr name="Freeform 12" id="12"/>
            <p:cNvSpPr/>
            <p:nvPr/>
          </p:nvSpPr>
          <p:spPr>
            <a:xfrm flipH="false" flipV="false" rot="0">
              <a:off x="0" y="0"/>
              <a:ext cx="2390394" cy="2692019"/>
            </a:xfrm>
            <a:custGeom>
              <a:avLst/>
              <a:gdLst/>
              <a:ahLst/>
              <a:cxnLst/>
              <a:rect r="r" b="b" t="t" l="l"/>
              <a:pathLst>
                <a:path h="2692019" w="2390394">
                  <a:moveTo>
                    <a:pt x="0" y="0"/>
                  </a:moveTo>
                  <a:lnTo>
                    <a:pt x="2390394" y="0"/>
                  </a:lnTo>
                  <a:lnTo>
                    <a:pt x="2390394" y="2692019"/>
                  </a:lnTo>
                  <a:lnTo>
                    <a:pt x="0" y="2692019"/>
                  </a:lnTo>
                  <a:close/>
                </a:path>
              </a:pathLst>
            </a:custGeom>
            <a:solidFill>
              <a:srgbClr val="000000"/>
            </a:solidFill>
          </p:spPr>
        </p:sp>
      </p:grpSp>
      <p:sp>
        <p:nvSpPr>
          <p:cNvPr name="TextBox 13" id="13"/>
          <p:cNvSpPr txBox="true"/>
          <p:nvPr/>
        </p:nvSpPr>
        <p:spPr>
          <a:xfrm rot="0">
            <a:off x="91421" y="2491578"/>
            <a:ext cx="1609954" cy="1180871"/>
          </a:xfrm>
          <a:prstGeom prst="rect">
            <a:avLst/>
          </a:prstGeom>
        </p:spPr>
        <p:txBody>
          <a:bodyPr anchor="t" rtlCol="false" tIns="0" lIns="0" bIns="0" rIns="0">
            <a:spAutoFit/>
          </a:bodyPr>
          <a:lstStyle/>
          <a:p>
            <a:pPr algn="ctr">
              <a:lnSpc>
                <a:spcPts val="7680"/>
              </a:lnSpc>
            </a:pPr>
            <a:r>
              <a:rPr lang="en-US" b="true" sz="6400">
                <a:solidFill>
                  <a:srgbClr val="FFFFFF"/>
                </a:solidFill>
                <a:latin typeface="Bai Jamjuree Bold"/>
                <a:ea typeface="Bai Jamjuree Bold"/>
                <a:cs typeface="Bai Jamjuree Bold"/>
                <a:sym typeface="Bai Jamjuree Bold"/>
              </a:rPr>
              <a:t>01</a:t>
            </a:r>
          </a:p>
        </p:txBody>
      </p:sp>
      <p:sp>
        <p:nvSpPr>
          <p:cNvPr name="TextBox 14" id="14"/>
          <p:cNvSpPr txBox="true"/>
          <p:nvPr/>
        </p:nvSpPr>
        <p:spPr>
          <a:xfrm rot="0">
            <a:off x="2231698" y="4619613"/>
            <a:ext cx="8932485" cy="2200275"/>
          </a:xfrm>
          <a:prstGeom prst="rect">
            <a:avLst/>
          </a:prstGeom>
        </p:spPr>
        <p:txBody>
          <a:bodyPr anchor="t" rtlCol="false" tIns="0" lIns="0" bIns="0" rIns="0">
            <a:spAutoFit/>
          </a:bodyPr>
          <a:lstStyle/>
          <a:p>
            <a:pPr algn="just">
              <a:lnSpc>
                <a:spcPts val="2536"/>
              </a:lnSpc>
              <a:spcBef>
                <a:spcPct val="0"/>
              </a:spcBef>
            </a:pPr>
            <a:r>
              <a:rPr lang="en-US" sz="211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38852" y="411947"/>
            <a:ext cx="2826125" cy="1269549"/>
            <a:chOff x="0" y="0"/>
            <a:chExt cx="3768166" cy="1692732"/>
          </a:xfrm>
        </p:grpSpPr>
        <p:sp>
          <p:nvSpPr>
            <p:cNvPr name="Freeform 3" id="3"/>
            <p:cNvSpPr/>
            <p:nvPr/>
          </p:nvSpPr>
          <p:spPr>
            <a:xfrm flipH="false" flipV="false" rot="0">
              <a:off x="0" y="0"/>
              <a:ext cx="3768217" cy="1692783"/>
            </a:xfrm>
            <a:custGeom>
              <a:avLst/>
              <a:gdLst/>
              <a:ahLst/>
              <a:cxnLst/>
              <a:rect r="r" b="b" t="t" l="l"/>
              <a:pathLst>
                <a:path h="1692783" w="3768217">
                  <a:moveTo>
                    <a:pt x="0" y="0"/>
                  </a:moveTo>
                  <a:lnTo>
                    <a:pt x="3768217" y="0"/>
                  </a:lnTo>
                  <a:lnTo>
                    <a:pt x="3768217" y="1692783"/>
                  </a:lnTo>
                  <a:lnTo>
                    <a:pt x="0" y="1692783"/>
                  </a:lnTo>
                  <a:lnTo>
                    <a:pt x="0" y="0"/>
                  </a:lnTo>
                  <a:close/>
                </a:path>
              </a:pathLst>
            </a:custGeom>
            <a:blipFill>
              <a:blip r:embed="rId3"/>
              <a:stretch>
                <a:fillRect l="0" t="0" r="1" b="2"/>
              </a:stretch>
            </a:blipFill>
          </p:spPr>
        </p:sp>
      </p:grpSp>
      <p:sp>
        <p:nvSpPr>
          <p:cNvPr name="TextBox 4" id="4"/>
          <p:cNvSpPr txBox="true"/>
          <p:nvPr/>
        </p:nvSpPr>
        <p:spPr>
          <a:xfrm rot="0">
            <a:off x="2112826" y="2609498"/>
            <a:ext cx="4583554" cy="915829"/>
          </a:xfrm>
          <a:prstGeom prst="rect">
            <a:avLst/>
          </a:prstGeom>
        </p:spPr>
        <p:txBody>
          <a:bodyPr anchor="t" rtlCol="false" tIns="0" lIns="0" bIns="0" rIns="0">
            <a:spAutoFit/>
          </a:bodyPr>
          <a:lstStyle/>
          <a:p>
            <a:pPr algn="l">
              <a:lnSpc>
                <a:spcPts val="5759"/>
              </a:lnSpc>
            </a:pPr>
            <a:r>
              <a:rPr lang="en-US" b="true" sz="4800">
                <a:solidFill>
                  <a:srgbClr val="000000"/>
                </a:solidFill>
                <a:latin typeface="Bai Jamjuree Bold"/>
                <a:ea typeface="Bai Jamjuree Bold"/>
                <a:cs typeface="Bai Jamjuree Bold"/>
                <a:sym typeface="Bai Jamjuree Bold"/>
              </a:rPr>
              <a:t>Título</a:t>
            </a:r>
          </a:p>
        </p:txBody>
      </p:sp>
      <p:sp>
        <p:nvSpPr>
          <p:cNvPr name="TextBox 5" id="5"/>
          <p:cNvSpPr txBox="true"/>
          <p:nvPr/>
        </p:nvSpPr>
        <p:spPr>
          <a:xfrm rot="0">
            <a:off x="952024" y="4593622"/>
            <a:ext cx="8221351" cy="2778452"/>
          </a:xfrm>
          <a:prstGeom prst="rect">
            <a:avLst/>
          </a:prstGeom>
        </p:spPr>
        <p:txBody>
          <a:bodyPr anchor="t" rtlCol="false" tIns="0" lIns="0" bIns="0" rIns="0">
            <a:spAutoFit/>
          </a:bodyPr>
          <a:lstStyle/>
          <a:p>
            <a:pPr algn="just">
              <a:lnSpc>
                <a:spcPts val="2897"/>
              </a:lnSpc>
            </a:pPr>
            <a:r>
              <a:rPr lang="en-US" sz="2100">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Freeform 6" id="6"/>
          <p:cNvSpPr/>
          <p:nvPr/>
        </p:nvSpPr>
        <p:spPr>
          <a:xfrm flipH="false" flipV="false" rot="0">
            <a:off x="10058476" y="105"/>
            <a:ext cx="8229533" cy="10286905"/>
          </a:xfrm>
          <a:custGeom>
            <a:avLst/>
            <a:gdLst/>
            <a:ahLst/>
            <a:cxnLst/>
            <a:rect r="r" b="b" t="t" l="l"/>
            <a:pathLst>
              <a:path h="10286905" w="8229533">
                <a:moveTo>
                  <a:pt x="0" y="0"/>
                </a:moveTo>
                <a:lnTo>
                  <a:pt x="8229534" y="0"/>
                </a:lnTo>
                <a:lnTo>
                  <a:pt x="8229534" y="10286905"/>
                </a:lnTo>
                <a:lnTo>
                  <a:pt x="0" y="10286905"/>
                </a:lnTo>
                <a:lnTo>
                  <a:pt x="0" y="0"/>
                </a:lnTo>
                <a:close/>
              </a:path>
            </a:pathLst>
          </a:custGeom>
          <a:blipFill>
            <a:blip r:embed="rId4">
              <a:alphaModFix amt="41000"/>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6456228" y="8449551"/>
            <a:ext cx="1644548" cy="1644548"/>
            <a:chOff x="0" y="0"/>
            <a:chExt cx="2192731" cy="2192731"/>
          </a:xfrm>
        </p:grpSpPr>
        <p:sp>
          <p:nvSpPr>
            <p:cNvPr name="Freeform 8" id="8"/>
            <p:cNvSpPr/>
            <p:nvPr/>
          </p:nvSpPr>
          <p:spPr>
            <a:xfrm flipH="false" flipV="false" rot="0">
              <a:off x="0" y="0"/>
              <a:ext cx="2192782" cy="2192782"/>
            </a:xfrm>
            <a:custGeom>
              <a:avLst/>
              <a:gdLst/>
              <a:ahLst/>
              <a:cxnLst/>
              <a:rect r="r" b="b" t="t" l="l"/>
              <a:pathLst>
                <a:path h="2192782" w="2192782">
                  <a:moveTo>
                    <a:pt x="0" y="0"/>
                  </a:moveTo>
                  <a:lnTo>
                    <a:pt x="2192782" y="0"/>
                  </a:lnTo>
                  <a:lnTo>
                    <a:pt x="2192782" y="2192782"/>
                  </a:lnTo>
                  <a:lnTo>
                    <a:pt x="0" y="2192782"/>
                  </a:lnTo>
                  <a:lnTo>
                    <a:pt x="0" y="0"/>
                  </a:lnTo>
                  <a:close/>
                </a:path>
              </a:pathLst>
            </a:custGeom>
            <a:blipFill>
              <a:blip r:embed="rId6"/>
              <a:stretch>
                <a:fillRect l="0" t="0" r="2" b="2"/>
              </a:stretch>
            </a:blipFill>
          </p:spPr>
        </p:sp>
      </p:grpSp>
      <p:grpSp>
        <p:nvGrpSpPr>
          <p:cNvPr name="Group 9" id="9"/>
          <p:cNvGrpSpPr/>
          <p:nvPr/>
        </p:nvGrpSpPr>
        <p:grpSpPr>
          <a:xfrm rot="0">
            <a:off x="12254646" y="174079"/>
            <a:ext cx="1745304" cy="1745304"/>
            <a:chOff x="0" y="0"/>
            <a:chExt cx="2327072" cy="2327072"/>
          </a:xfrm>
        </p:grpSpPr>
        <p:sp>
          <p:nvSpPr>
            <p:cNvPr name="Freeform 10" id="10"/>
            <p:cNvSpPr/>
            <p:nvPr/>
          </p:nvSpPr>
          <p:spPr>
            <a:xfrm flipH="false" flipV="false" rot="0">
              <a:off x="0" y="0"/>
              <a:ext cx="2327021" cy="2327021"/>
            </a:xfrm>
            <a:custGeom>
              <a:avLst/>
              <a:gdLst/>
              <a:ahLst/>
              <a:cxnLst/>
              <a:rect r="r" b="b" t="t" l="l"/>
              <a:pathLst>
                <a:path h="2327021" w="2327021">
                  <a:moveTo>
                    <a:pt x="0" y="0"/>
                  </a:moveTo>
                  <a:lnTo>
                    <a:pt x="2327021" y="0"/>
                  </a:lnTo>
                  <a:lnTo>
                    <a:pt x="2327021" y="2327021"/>
                  </a:lnTo>
                  <a:lnTo>
                    <a:pt x="0" y="2327021"/>
                  </a:lnTo>
                  <a:lnTo>
                    <a:pt x="0" y="0"/>
                  </a:lnTo>
                  <a:close/>
                </a:path>
              </a:pathLst>
            </a:custGeom>
            <a:blipFill>
              <a:blip r:embed="rId7"/>
              <a:stretch>
                <a:fillRect l="0" t="0" r="-2" b="-2"/>
              </a:stretch>
            </a:blipFill>
          </p:spPr>
        </p:sp>
      </p:grpSp>
      <p:grpSp>
        <p:nvGrpSpPr>
          <p:cNvPr name="Group 11" id="11"/>
          <p:cNvGrpSpPr/>
          <p:nvPr/>
        </p:nvGrpSpPr>
        <p:grpSpPr>
          <a:xfrm rot="0">
            <a:off x="16456247" y="4321273"/>
            <a:ext cx="1644548" cy="1644548"/>
            <a:chOff x="0" y="0"/>
            <a:chExt cx="2192731" cy="2192731"/>
          </a:xfrm>
        </p:grpSpPr>
        <p:sp>
          <p:nvSpPr>
            <p:cNvPr name="Freeform 12" id="12"/>
            <p:cNvSpPr/>
            <p:nvPr/>
          </p:nvSpPr>
          <p:spPr>
            <a:xfrm flipH="false" flipV="false" rot="0">
              <a:off x="0" y="0"/>
              <a:ext cx="2192782" cy="2192782"/>
            </a:xfrm>
            <a:custGeom>
              <a:avLst/>
              <a:gdLst/>
              <a:ahLst/>
              <a:cxnLst/>
              <a:rect r="r" b="b" t="t" l="l"/>
              <a:pathLst>
                <a:path h="2192782" w="2192782">
                  <a:moveTo>
                    <a:pt x="0" y="0"/>
                  </a:moveTo>
                  <a:lnTo>
                    <a:pt x="2192782" y="0"/>
                  </a:lnTo>
                  <a:lnTo>
                    <a:pt x="2192782" y="2192782"/>
                  </a:lnTo>
                  <a:lnTo>
                    <a:pt x="0" y="2192782"/>
                  </a:lnTo>
                  <a:lnTo>
                    <a:pt x="0" y="0"/>
                  </a:lnTo>
                  <a:close/>
                </a:path>
              </a:pathLst>
            </a:custGeom>
            <a:blipFill>
              <a:blip r:embed="rId8"/>
              <a:stretch>
                <a:fillRect l="0" t="0" r="2" b="2"/>
              </a:stretch>
            </a:blipFill>
          </p:spPr>
        </p:sp>
      </p:grpSp>
      <p:grpSp>
        <p:nvGrpSpPr>
          <p:cNvPr name="Group 13" id="13"/>
          <p:cNvGrpSpPr/>
          <p:nvPr/>
        </p:nvGrpSpPr>
        <p:grpSpPr>
          <a:xfrm rot="0">
            <a:off x="10203151" y="6390846"/>
            <a:ext cx="1745304" cy="1745304"/>
            <a:chOff x="0" y="0"/>
            <a:chExt cx="2327072" cy="2327072"/>
          </a:xfrm>
        </p:grpSpPr>
        <p:sp>
          <p:nvSpPr>
            <p:cNvPr name="Freeform 14" id="14"/>
            <p:cNvSpPr/>
            <p:nvPr/>
          </p:nvSpPr>
          <p:spPr>
            <a:xfrm flipH="false" flipV="false" rot="0">
              <a:off x="0" y="0"/>
              <a:ext cx="2327021" cy="2327021"/>
            </a:xfrm>
            <a:custGeom>
              <a:avLst/>
              <a:gdLst/>
              <a:ahLst/>
              <a:cxnLst/>
              <a:rect r="r" b="b" t="t" l="l"/>
              <a:pathLst>
                <a:path h="2327021" w="2327021">
                  <a:moveTo>
                    <a:pt x="0" y="0"/>
                  </a:moveTo>
                  <a:lnTo>
                    <a:pt x="2327021" y="0"/>
                  </a:lnTo>
                  <a:lnTo>
                    <a:pt x="2327021" y="2327021"/>
                  </a:lnTo>
                  <a:lnTo>
                    <a:pt x="0" y="2327021"/>
                  </a:lnTo>
                  <a:lnTo>
                    <a:pt x="0" y="0"/>
                  </a:lnTo>
                  <a:close/>
                </a:path>
              </a:pathLst>
            </a:custGeom>
            <a:blipFill>
              <a:blip r:embed="rId9"/>
              <a:stretch>
                <a:fillRect l="0" t="0" r="-2" b="-2"/>
              </a:stretch>
            </a:blipFill>
          </p:spPr>
        </p:sp>
      </p:grpSp>
      <p:grpSp>
        <p:nvGrpSpPr>
          <p:cNvPr name="Group 15" id="15"/>
          <p:cNvGrpSpPr/>
          <p:nvPr/>
        </p:nvGrpSpPr>
        <p:grpSpPr>
          <a:xfrm rot="0">
            <a:off x="-18202" y="2053152"/>
            <a:ext cx="1792796" cy="2019005"/>
            <a:chOff x="0" y="0"/>
            <a:chExt cx="2390394" cy="2692006"/>
          </a:xfrm>
        </p:grpSpPr>
        <p:sp>
          <p:nvSpPr>
            <p:cNvPr name="Freeform 16" id="16"/>
            <p:cNvSpPr/>
            <p:nvPr/>
          </p:nvSpPr>
          <p:spPr>
            <a:xfrm flipH="false" flipV="false" rot="0">
              <a:off x="0" y="0"/>
              <a:ext cx="2390394" cy="2692019"/>
            </a:xfrm>
            <a:custGeom>
              <a:avLst/>
              <a:gdLst/>
              <a:ahLst/>
              <a:cxnLst/>
              <a:rect r="r" b="b" t="t" l="l"/>
              <a:pathLst>
                <a:path h="2692019" w="2390394">
                  <a:moveTo>
                    <a:pt x="0" y="0"/>
                  </a:moveTo>
                  <a:lnTo>
                    <a:pt x="2390394" y="0"/>
                  </a:lnTo>
                  <a:lnTo>
                    <a:pt x="2390394" y="2692019"/>
                  </a:lnTo>
                  <a:lnTo>
                    <a:pt x="0" y="2692019"/>
                  </a:lnTo>
                  <a:close/>
                </a:path>
              </a:pathLst>
            </a:custGeom>
            <a:solidFill>
              <a:srgbClr val="595959"/>
            </a:solidFill>
          </p:spPr>
        </p:sp>
      </p:grpSp>
      <p:sp>
        <p:nvSpPr>
          <p:cNvPr name="TextBox 17" id="17"/>
          <p:cNvSpPr txBox="true"/>
          <p:nvPr/>
        </p:nvSpPr>
        <p:spPr>
          <a:xfrm rot="0">
            <a:off x="73228" y="2467451"/>
            <a:ext cx="1609954" cy="1180871"/>
          </a:xfrm>
          <a:prstGeom prst="rect">
            <a:avLst/>
          </a:prstGeom>
        </p:spPr>
        <p:txBody>
          <a:bodyPr anchor="t" rtlCol="false" tIns="0" lIns="0" bIns="0" rIns="0">
            <a:spAutoFit/>
          </a:bodyPr>
          <a:lstStyle/>
          <a:p>
            <a:pPr algn="ctr">
              <a:lnSpc>
                <a:spcPts val="7680"/>
              </a:lnSpc>
            </a:pPr>
            <a:r>
              <a:rPr lang="en-US" b="true" sz="6400">
                <a:solidFill>
                  <a:srgbClr val="FFFFFF"/>
                </a:solidFill>
                <a:latin typeface="Bai Jamjuree Bold"/>
                <a:ea typeface="Bai Jamjuree Bold"/>
                <a:cs typeface="Bai Jamjuree Bold"/>
                <a:sym typeface="Bai Jamjuree Bold"/>
              </a:rPr>
              <a:t>01</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9302" y="1669704"/>
            <a:ext cx="16614600" cy="8351996"/>
            <a:chOff x="0" y="0"/>
            <a:chExt cx="22152800" cy="11135995"/>
          </a:xfrm>
        </p:grpSpPr>
        <p:sp>
          <p:nvSpPr>
            <p:cNvPr name="Freeform 3" id="3"/>
            <p:cNvSpPr/>
            <p:nvPr/>
          </p:nvSpPr>
          <p:spPr>
            <a:xfrm flipH="false" flipV="false" rot="0">
              <a:off x="0" y="0"/>
              <a:ext cx="22152738" cy="11135995"/>
            </a:xfrm>
            <a:custGeom>
              <a:avLst/>
              <a:gdLst/>
              <a:ahLst/>
              <a:cxnLst/>
              <a:rect r="r" b="b" t="t" l="l"/>
              <a:pathLst>
                <a:path h="11135995" w="22152738">
                  <a:moveTo>
                    <a:pt x="0" y="0"/>
                  </a:moveTo>
                  <a:lnTo>
                    <a:pt x="22152738" y="0"/>
                  </a:lnTo>
                  <a:lnTo>
                    <a:pt x="22152738" y="11135995"/>
                  </a:lnTo>
                  <a:lnTo>
                    <a:pt x="0" y="11135995"/>
                  </a:lnTo>
                  <a:close/>
                </a:path>
              </a:pathLst>
            </a:custGeom>
            <a:solidFill>
              <a:srgbClr val="7B00E0"/>
            </a:solidFill>
          </p:spPr>
        </p:sp>
      </p:grpSp>
      <p:grpSp>
        <p:nvGrpSpPr>
          <p:cNvPr name="Group 4" id="4"/>
          <p:cNvGrpSpPr/>
          <p:nvPr/>
        </p:nvGrpSpPr>
        <p:grpSpPr>
          <a:xfrm rot="0">
            <a:off x="1379296" y="719404"/>
            <a:ext cx="16908704" cy="8848201"/>
            <a:chOff x="0" y="0"/>
            <a:chExt cx="22544938" cy="11797602"/>
          </a:xfrm>
        </p:grpSpPr>
        <p:sp>
          <p:nvSpPr>
            <p:cNvPr name="Freeform 5" id="5"/>
            <p:cNvSpPr/>
            <p:nvPr/>
          </p:nvSpPr>
          <p:spPr>
            <a:xfrm flipH="false" flipV="false" rot="0">
              <a:off x="0" y="0"/>
              <a:ext cx="22544912" cy="11797665"/>
            </a:xfrm>
            <a:custGeom>
              <a:avLst/>
              <a:gdLst/>
              <a:ahLst/>
              <a:cxnLst/>
              <a:rect r="r" b="b" t="t" l="l"/>
              <a:pathLst>
                <a:path h="11797665" w="22544912">
                  <a:moveTo>
                    <a:pt x="0" y="0"/>
                  </a:moveTo>
                  <a:lnTo>
                    <a:pt x="22544912" y="0"/>
                  </a:lnTo>
                  <a:lnTo>
                    <a:pt x="22544912" y="11797665"/>
                  </a:lnTo>
                  <a:lnTo>
                    <a:pt x="0" y="11797665"/>
                  </a:lnTo>
                  <a:lnTo>
                    <a:pt x="0" y="0"/>
                  </a:lnTo>
                  <a:close/>
                </a:path>
              </a:pathLst>
            </a:custGeom>
            <a:blipFill>
              <a:blip r:embed="rId3"/>
              <a:stretch>
                <a:fillRect l="-17140" t="0" r="-17140" b="0"/>
              </a:stretch>
            </a:blipFill>
          </p:spPr>
        </p:sp>
      </p:grpSp>
      <p:grpSp>
        <p:nvGrpSpPr>
          <p:cNvPr name="Group 6" id="6"/>
          <p:cNvGrpSpPr/>
          <p:nvPr/>
        </p:nvGrpSpPr>
        <p:grpSpPr>
          <a:xfrm rot="0">
            <a:off x="1777203" y="7325697"/>
            <a:ext cx="14733603" cy="1807800"/>
            <a:chOff x="0" y="0"/>
            <a:chExt cx="19644804" cy="2410400"/>
          </a:xfrm>
        </p:grpSpPr>
        <p:sp>
          <p:nvSpPr>
            <p:cNvPr name="Freeform 7" id="7"/>
            <p:cNvSpPr/>
            <p:nvPr/>
          </p:nvSpPr>
          <p:spPr>
            <a:xfrm flipH="false" flipV="false" rot="0">
              <a:off x="0" y="0"/>
              <a:ext cx="19644740" cy="2410464"/>
            </a:xfrm>
            <a:custGeom>
              <a:avLst/>
              <a:gdLst/>
              <a:ahLst/>
              <a:cxnLst/>
              <a:rect r="r" b="b" t="t" l="l"/>
              <a:pathLst>
                <a:path h="2410464" w="19644740">
                  <a:moveTo>
                    <a:pt x="0" y="0"/>
                  </a:moveTo>
                  <a:lnTo>
                    <a:pt x="19644740" y="0"/>
                  </a:lnTo>
                  <a:lnTo>
                    <a:pt x="19644740" y="2410464"/>
                  </a:lnTo>
                  <a:lnTo>
                    <a:pt x="0" y="2410464"/>
                  </a:lnTo>
                  <a:close/>
                </a:path>
              </a:pathLst>
            </a:custGeom>
            <a:solidFill>
              <a:srgbClr val="FFFFFF"/>
            </a:solidFill>
          </p:spPr>
        </p:sp>
        <p:sp>
          <p:nvSpPr>
            <p:cNvPr name="TextBox 8" id="8"/>
            <p:cNvSpPr txBox="true"/>
            <p:nvPr/>
          </p:nvSpPr>
          <p:spPr>
            <a:xfrm>
              <a:off x="0" y="-38100"/>
              <a:ext cx="19644804" cy="2448500"/>
            </a:xfrm>
            <a:prstGeom prst="rect">
              <a:avLst/>
            </a:prstGeom>
          </p:spPr>
          <p:txBody>
            <a:bodyPr anchor="t" rtlCol="false" tIns="50800" lIns="50800" bIns="50800" rIns="50800"/>
            <a:lstStyle/>
            <a:p>
              <a:pPr algn="just">
                <a:lnSpc>
                  <a:spcPts val="2897"/>
                </a:lnSpc>
              </a:pPr>
              <a:r>
                <a:rPr lang="en-US" sz="2100">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grpSp>
      <p:sp>
        <p:nvSpPr>
          <p:cNvPr name="TextBox 9" id="9"/>
          <p:cNvSpPr txBox="true"/>
          <p:nvPr/>
        </p:nvSpPr>
        <p:spPr>
          <a:xfrm rot="0">
            <a:off x="3146679" y="1138799"/>
            <a:ext cx="4314149" cy="1040473"/>
          </a:xfrm>
          <a:prstGeom prst="rect">
            <a:avLst/>
          </a:prstGeom>
        </p:spPr>
        <p:txBody>
          <a:bodyPr anchor="t" rtlCol="false" tIns="0" lIns="0" bIns="0" rIns="0">
            <a:spAutoFit/>
          </a:bodyPr>
          <a:lstStyle/>
          <a:p>
            <a:pPr algn="l">
              <a:lnSpc>
                <a:spcPts val="7680"/>
              </a:lnSpc>
            </a:pPr>
            <a:r>
              <a:rPr lang="en-US" b="true" sz="6400">
                <a:solidFill>
                  <a:srgbClr val="FFFFFF"/>
                </a:solidFill>
                <a:latin typeface="Bai Jamjuree Bold"/>
                <a:ea typeface="Bai Jamjuree Bold"/>
                <a:cs typeface="Bai Jamjuree Bold"/>
                <a:sym typeface="Bai Jamjuree Bold"/>
              </a:rPr>
              <a:t>01. Título</a:t>
            </a:r>
          </a:p>
        </p:txBody>
      </p:sp>
      <p:grpSp>
        <p:nvGrpSpPr>
          <p:cNvPr name="Group 10" id="10"/>
          <p:cNvGrpSpPr/>
          <p:nvPr/>
        </p:nvGrpSpPr>
        <p:grpSpPr>
          <a:xfrm rot="0">
            <a:off x="0" y="944404"/>
            <a:ext cx="2881655" cy="1438799"/>
            <a:chOff x="0" y="0"/>
            <a:chExt cx="3842207" cy="1918398"/>
          </a:xfrm>
        </p:grpSpPr>
        <p:sp>
          <p:nvSpPr>
            <p:cNvPr name="Freeform 11" id="11"/>
            <p:cNvSpPr/>
            <p:nvPr/>
          </p:nvSpPr>
          <p:spPr>
            <a:xfrm flipH="false" flipV="false" rot="0">
              <a:off x="0" y="0"/>
              <a:ext cx="3842258" cy="1918335"/>
            </a:xfrm>
            <a:custGeom>
              <a:avLst/>
              <a:gdLst/>
              <a:ahLst/>
              <a:cxnLst/>
              <a:rect r="r" b="b" t="t" l="l"/>
              <a:pathLst>
                <a:path h="1918335" w="3842258">
                  <a:moveTo>
                    <a:pt x="0" y="0"/>
                  </a:moveTo>
                  <a:lnTo>
                    <a:pt x="3842258" y="0"/>
                  </a:lnTo>
                  <a:lnTo>
                    <a:pt x="3842258" y="1918335"/>
                  </a:lnTo>
                  <a:lnTo>
                    <a:pt x="0" y="1918335"/>
                  </a:lnTo>
                  <a:lnTo>
                    <a:pt x="0" y="0"/>
                  </a:lnTo>
                  <a:close/>
                </a:path>
              </a:pathLst>
            </a:custGeom>
            <a:blipFill>
              <a:blip r:embed="rId4"/>
              <a:stretch>
                <a:fillRect l="-525578" t="-614971" r="1" b="-3"/>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58476" y="105"/>
            <a:ext cx="8229533" cy="10286905"/>
          </a:xfrm>
          <a:custGeom>
            <a:avLst/>
            <a:gdLst/>
            <a:ahLst/>
            <a:cxnLst/>
            <a:rect r="r" b="b" t="t" l="l"/>
            <a:pathLst>
              <a:path h="10286905" w="8229533">
                <a:moveTo>
                  <a:pt x="0" y="0"/>
                </a:moveTo>
                <a:lnTo>
                  <a:pt x="8229534" y="0"/>
                </a:lnTo>
                <a:lnTo>
                  <a:pt x="8229534" y="10286905"/>
                </a:lnTo>
                <a:lnTo>
                  <a:pt x="0" y="102869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 id="3"/>
          <p:cNvGrpSpPr/>
          <p:nvPr/>
        </p:nvGrpSpPr>
        <p:grpSpPr>
          <a:xfrm rot="0">
            <a:off x="338852" y="411947"/>
            <a:ext cx="2826125" cy="1269549"/>
            <a:chOff x="0" y="0"/>
            <a:chExt cx="3768166" cy="1692732"/>
          </a:xfrm>
        </p:grpSpPr>
        <p:sp>
          <p:nvSpPr>
            <p:cNvPr name="Freeform 4" id="4"/>
            <p:cNvSpPr/>
            <p:nvPr/>
          </p:nvSpPr>
          <p:spPr>
            <a:xfrm flipH="false" flipV="false" rot="0">
              <a:off x="0" y="0"/>
              <a:ext cx="3768217" cy="1692783"/>
            </a:xfrm>
            <a:custGeom>
              <a:avLst/>
              <a:gdLst/>
              <a:ahLst/>
              <a:cxnLst/>
              <a:rect r="r" b="b" t="t" l="l"/>
              <a:pathLst>
                <a:path h="1692783" w="3768217">
                  <a:moveTo>
                    <a:pt x="0" y="0"/>
                  </a:moveTo>
                  <a:lnTo>
                    <a:pt x="3768217" y="0"/>
                  </a:lnTo>
                  <a:lnTo>
                    <a:pt x="3768217" y="1692783"/>
                  </a:lnTo>
                  <a:lnTo>
                    <a:pt x="0" y="1692783"/>
                  </a:lnTo>
                  <a:lnTo>
                    <a:pt x="0" y="0"/>
                  </a:lnTo>
                  <a:close/>
                </a:path>
              </a:pathLst>
            </a:custGeom>
            <a:blipFill>
              <a:blip r:embed="rId5"/>
              <a:stretch>
                <a:fillRect l="0" t="0" r="1" b="2"/>
              </a:stretch>
            </a:blipFill>
          </p:spPr>
        </p:sp>
      </p:grpSp>
      <p:grpSp>
        <p:nvGrpSpPr>
          <p:cNvPr name="Group 5" id="5"/>
          <p:cNvGrpSpPr/>
          <p:nvPr/>
        </p:nvGrpSpPr>
        <p:grpSpPr>
          <a:xfrm rot="5400000">
            <a:off x="3168596" y="3265742"/>
            <a:ext cx="1923669" cy="1923669"/>
            <a:chOff x="0" y="0"/>
            <a:chExt cx="2564892" cy="2564892"/>
          </a:xfrm>
        </p:grpSpPr>
        <p:sp>
          <p:nvSpPr>
            <p:cNvPr name="Freeform 6" id="6"/>
            <p:cNvSpPr/>
            <p:nvPr/>
          </p:nvSpPr>
          <p:spPr>
            <a:xfrm flipH="false" flipV="false" rot="0">
              <a:off x="0" y="0"/>
              <a:ext cx="2564892" cy="2564892"/>
            </a:xfrm>
            <a:custGeom>
              <a:avLst/>
              <a:gdLst/>
              <a:ahLst/>
              <a:cxnLst/>
              <a:rect r="r" b="b" t="t" l="l"/>
              <a:pathLst>
                <a:path h="2564892" w="2564892">
                  <a:moveTo>
                    <a:pt x="0" y="0"/>
                  </a:moveTo>
                  <a:lnTo>
                    <a:pt x="2564892" y="0"/>
                  </a:lnTo>
                  <a:lnTo>
                    <a:pt x="2564892" y="2564892"/>
                  </a:lnTo>
                  <a:lnTo>
                    <a:pt x="0" y="2564892"/>
                  </a:lnTo>
                  <a:close/>
                </a:path>
              </a:pathLst>
            </a:custGeom>
            <a:solidFill>
              <a:srgbClr val="7B00E0"/>
            </a:solidFill>
          </p:spPr>
        </p:sp>
      </p:grpSp>
      <p:grpSp>
        <p:nvGrpSpPr>
          <p:cNvPr name="Group 7" id="7"/>
          <p:cNvGrpSpPr/>
          <p:nvPr/>
        </p:nvGrpSpPr>
        <p:grpSpPr>
          <a:xfrm rot="0">
            <a:off x="3303870" y="3411645"/>
            <a:ext cx="1631861" cy="1631861"/>
            <a:chOff x="0" y="0"/>
            <a:chExt cx="2175815" cy="2175815"/>
          </a:xfrm>
        </p:grpSpPr>
        <p:sp>
          <p:nvSpPr>
            <p:cNvPr name="Freeform 8" id="8"/>
            <p:cNvSpPr/>
            <p:nvPr/>
          </p:nvSpPr>
          <p:spPr>
            <a:xfrm flipH="false" flipV="false" rot="0">
              <a:off x="0" y="0"/>
              <a:ext cx="2175764" cy="2175764"/>
            </a:xfrm>
            <a:custGeom>
              <a:avLst/>
              <a:gdLst/>
              <a:ahLst/>
              <a:cxnLst/>
              <a:rect r="r" b="b" t="t" l="l"/>
              <a:pathLst>
                <a:path h="2175764" w="2175764">
                  <a:moveTo>
                    <a:pt x="0" y="0"/>
                  </a:moveTo>
                  <a:lnTo>
                    <a:pt x="2175764" y="0"/>
                  </a:lnTo>
                  <a:lnTo>
                    <a:pt x="2175764" y="2175764"/>
                  </a:lnTo>
                  <a:lnTo>
                    <a:pt x="0" y="2175764"/>
                  </a:lnTo>
                  <a:lnTo>
                    <a:pt x="0" y="0"/>
                  </a:lnTo>
                  <a:close/>
                </a:path>
              </a:pathLst>
            </a:custGeom>
            <a:blipFill>
              <a:blip r:embed="rId6"/>
              <a:stretch>
                <a:fillRect l="0" t="0" r="-2" b="-2"/>
              </a:stretch>
            </a:blipFill>
          </p:spPr>
        </p:sp>
      </p:grpSp>
      <p:grpSp>
        <p:nvGrpSpPr>
          <p:cNvPr name="Group 9" id="9"/>
          <p:cNvGrpSpPr/>
          <p:nvPr/>
        </p:nvGrpSpPr>
        <p:grpSpPr>
          <a:xfrm rot="5400000">
            <a:off x="8281340" y="3265732"/>
            <a:ext cx="1923669" cy="1923669"/>
            <a:chOff x="0" y="0"/>
            <a:chExt cx="2564892" cy="2564892"/>
          </a:xfrm>
        </p:grpSpPr>
        <p:sp>
          <p:nvSpPr>
            <p:cNvPr name="Freeform 10" id="10"/>
            <p:cNvSpPr/>
            <p:nvPr/>
          </p:nvSpPr>
          <p:spPr>
            <a:xfrm flipH="false" flipV="false" rot="0">
              <a:off x="0" y="0"/>
              <a:ext cx="2564892" cy="2564892"/>
            </a:xfrm>
            <a:custGeom>
              <a:avLst/>
              <a:gdLst/>
              <a:ahLst/>
              <a:cxnLst/>
              <a:rect r="r" b="b" t="t" l="l"/>
              <a:pathLst>
                <a:path h="2564892" w="2564892">
                  <a:moveTo>
                    <a:pt x="0" y="0"/>
                  </a:moveTo>
                  <a:lnTo>
                    <a:pt x="2564892" y="0"/>
                  </a:lnTo>
                  <a:lnTo>
                    <a:pt x="2564892" y="2564892"/>
                  </a:lnTo>
                  <a:lnTo>
                    <a:pt x="0" y="2564892"/>
                  </a:lnTo>
                  <a:close/>
                </a:path>
              </a:pathLst>
            </a:custGeom>
            <a:solidFill>
              <a:srgbClr val="7B00E0"/>
            </a:solidFill>
          </p:spPr>
        </p:sp>
      </p:grpSp>
      <p:grpSp>
        <p:nvGrpSpPr>
          <p:cNvPr name="Group 11" id="11"/>
          <p:cNvGrpSpPr/>
          <p:nvPr/>
        </p:nvGrpSpPr>
        <p:grpSpPr>
          <a:xfrm rot="0">
            <a:off x="8492300" y="3471377"/>
            <a:ext cx="1537659" cy="1537659"/>
            <a:chOff x="0" y="0"/>
            <a:chExt cx="2050212" cy="2050212"/>
          </a:xfrm>
        </p:grpSpPr>
        <p:sp>
          <p:nvSpPr>
            <p:cNvPr name="Freeform 12" id="12"/>
            <p:cNvSpPr/>
            <p:nvPr/>
          </p:nvSpPr>
          <p:spPr>
            <a:xfrm flipH="false" flipV="false" rot="0">
              <a:off x="0" y="0"/>
              <a:ext cx="2050161" cy="2050161"/>
            </a:xfrm>
            <a:custGeom>
              <a:avLst/>
              <a:gdLst/>
              <a:ahLst/>
              <a:cxnLst/>
              <a:rect r="r" b="b" t="t" l="l"/>
              <a:pathLst>
                <a:path h="2050161" w="2050161">
                  <a:moveTo>
                    <a:pt x="0" y="0"/>
                  </a:moveTo>
                  <a:lnTo>
                    <a:pt x="2050161" y="0"/>
                  </a:lnTo>
                  <a:lnTo>
                    <a:pt x="2050161" y="2050161"/>
                  </a:lnTo>
                  <a:lnTo>
                    <a:pt x="0" y="2050161"/>
                  </a:lnTo>
                  <a:lnTo>
                    <a:pt x="0" y="0"/>
                  </a:lnTo>
                  <a:close/>
                </a:path>
              </a:pathLst>
            </a:custGeom>
            <a:blipFill>
              <a:blip r:embed="rId7"/>
              <a:stretch>
                <a:fillRect l="0" t="0" r="-2" b="-2"/>
              </a:stretch>
            </a:blipFill>
          </p:spPr>
        </p:sp>
      </p:grpSp>
      <p:grpSp>
        <p:nvGrpSpPr>
          <p:cNvPr name="Group 13" id="13"/>
          <p:cNvGrpSpPr/>
          <p:nvPr/>
        </p:nvGrpSpPr>
        <p:grpSpPr>
          <a:xfrm rot="5400000">
            <a:off x="13208032" y="3265751"/>
            <a:ext cx="1923669" cy="1923669"/>
            <a:chOff x="0" y="0"/>
            <a:chExt cx="2564892" cy="2564892"/>
          </a:xfrm>
        </p:grpSpPr>
        <p:sp>
          <p:nvSpPr>
            <p:cNvPr name="Freeform 14" id="14"/>
            <p:cNvSpPr/>
            <p:nvPr/>
          </p:nvSpPr>
          <p:spPr>
            <a:xfrm flipH="false" flipV="false" rot="0">
              <a:off x="0" y="0"/>
              <a:ext cx="2564892" cy="2564892"/>
            </a:xfrm>
            <a:custGeom>
              <a:avLst/>
              <a:gdLst/>
              <a:ahLst/>
              <a:cxnLst/>
              <a:rect r="r" b="b" t="t" l="l"/>
              <a:pathLst>
                <a:path h="2564892" w="2564892">
                  <a:moveTo>
                    <a:pt x="0" y="0"/>
                  </a:moveTo>
                  <a:lnTo>
                    <a:pt x="2564892" y="0"/>
                  </a:lnTo>
                  <a:lnTo>
                    <a:pt x="2564892" y="2564892"/>
                  </a:lnTo>
                  <a:lnTo>
                    <a:pt x="0" y="2564892"/>
                  </a:lnTo>
                  <a:close/>
                </a:path>
              </a:pathLst>
            </a:custGeom>
            <a:solidFill>
              <a:srgbClr val="7B00E0"/>
            </a:solidFill>
          </p:spPr>
        </p:sp>
      </p:grpSp>
      <p:grpSp>
        <p:nvGrpSpPr>
          <p:cNvPr name="Group 15" id="15"/>
          <p:cNvGrpSpPr/>
          <p:nvPr/>
        </p:nvGrpSpPr>
        <p:grpSpPr>
          <a:xfrm rot="0">
            <a:off x="13337810" y="3428409"/>
            <a:ext cx="1631861" cy="1631861"/>
            <a:chOff x="0" y="0"/>
            <a:chExt cx="2175815" cy="2175815"/>
          </a:xfrm>
        </p:grpSpPr>
        <p:sp>
          <p:nvSpPr>
            <p:cNvPr name="Freeform 16" id="16"/>
            <p:cNvSpPr/>
            <p:nvPr/>
          </p:nvSpPr>
          <p:spPr>
            <a:xfrm flipH="false" flipV="false" rot="0">
              <a:off x="0" y="0"/>
              <a:ext cx="2175764" cy="2175764"/>
            </a:xfrm>
            <a:custGeom>
              <a:avLst/>
              <a:gdLst/>
              <a:ahLst/>
              <a:cxnLst/>
              <a:rect r="r" b="b" t="t" l="l"/>
              <a:pathLst>
                <a:path h="2175764" w="2175764">
                  <a:moveTo>
                    <a:pt x="0" y="0"/>
                  </a:moveTo>
                  <a:lnTo>
                    <a:pt x="2175764" y="0"/>
                  </a:lnTo>
                  <a:lnTo>
                    <a:pt x="2175764" y="2175764"/>
                  </a:lnTo>
                  <a:lnTo>
                    <a:pt x="0" y="2175764"/>
                  </a:lnTo>
                  <a:lnTo>
                    <a:pt x="0" y="0"/>
                  </a:lnTo>
                  <a:close/>
                </a:path>
              </a:pathLst>
            </a:custGeom>
            <a:blipFill>
              <a:blip r:embed="rId8"/>
              <a:stretch>
                <a:fillRect l="0" t="0" r="-2" b="-2"/>
              </a:stretch>
            </a:blipFill>
          </p:spPr>
        </p:sp>
      </p:grpSp>
      <p:sp>
        <p:nvSpPr>
          <p:cNvPr name="TextBox 17" id="17"/>
          <p:cNvSpPr txBox="true"/>
          <p:nvPr/>
        </p:nvSpPr>
        <p:spPr>
          <a:xfrm rot="0">
            <a:off x="12274067" y="5472455"/>
            <a:ext cx="3792045" cy="3642951"/>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 Duis aute irure dolor”</a:t>
            </a:r>
          </a:p>
        </p:txBody>
      </p:sp>
      <p:sp>
        <p:nvSpPr>
          <p:cNvPr name="AutoShape 18" id="18"/>
          <p:cNvSpPr/>
          <p:nvPr/>
        </p:nvSpPr>
        <p:spPr>
          <a:xfrm rot="5320320">
            <a:off x="4780845" y="7308028"/>
            <a:ext cx="3693795" cy="0"/>
          </a:xfrm>
          <a:prstGeom prst="line">
            <a:avLst/>
          </a:prstGeom>
          <a:ln cap="rnd" w="9525">
            <a:solidFill>
              <a:srgbClr val="595959"/>
            </a:solidFill>
            <a:prstDash val="solid"/>
            <a:headEnd type="none" len="sm" w="sm"/>
            <a:tailEnd type="none" len="sm" w="sm"/>
          </a:ln>
        </p:spPr>
      </p:sp>
      <p:sp>
        <p:nvSpPr>
          <p:cNvPr name="AutoShape 19" id="19"/>
          <p:cNvSpPr/>
          <p:nvPr/>
        </p:nvSpPr>
        <p:spPr>
          <a:xfrm rot="5320320">
            <a:off x="9800654" y="7308028"/>
            <a:ext cx="3693795" cy="0"/>
          </a:xfrm>
          <a:prstGeom prst="line">
            <a:avLst/>
          </a:prstGeom>
          <a:ln cap="rnd" w="9525">
            <a:solidFill>
              <a:srgbClr val="595959"/>
            </a:solidFill>
            <a:prstDash val="solid"/>
            <a:headEnd type="none" len="sm" w="sm"/>
            <a:tailEnd type="none" len="sm" w="sm"/>
          </a:ln>
        </p:spPr>
      </p:sp>
      <p:sp>
        <p:nvSpPr>
          <p:cNvPr name="TextBox 20" id="20"/>
          <p:cNvSpPr txBox="true"/>
          <p:nvPr/>
        </p:nvSpPr>
        <p:spPr>
          <a:xfrm rot="0">
            <a:off x="7241677" y="5472455"/>
            <a:ext cx="3792045" cy="3642951"/>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 Duis aute irure dolor”</a:t>
            </a:r>
          </a:p>
        </p:txBody>
      </p:sp>
      <p:sp>
        <p:nvSpPr>
          <p:cNvPr name="TextBox 21" id="21"/>
          <p:cNvSpPr txBox="true"/>
          <p:nvPr/>
        </p:nvSpPr>
        <p:spPr>
          <a:xfrm rot="0">
            <a:off x="2221878" y="5472455"/>
            <a:ext cx="3792045" cy="3642951"/>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 Duis aute irure dolor”</a:t>
            </a:r>
          </a:p>
        </p:txBody>
      </p:sp>
      <p:sp>
        <p:nvSpPr>
          <p:cNvPr name="TextBox 22" id="22"/>
          <p:cNvSpPr txBox="true"/>
          <p:nvPr/>
        </p:nvSpPr>
        <p:spPr>
          <a:xfrm rot="0">
            <a:off x="2227821" y="1782451"/>
            <a:ext cx="13831948" cy="915829"/>
          </a:xfrm>
          <a:prstGeom prst="rect">
            <a:avLst/>
          </a:prstGeom>
        </p:spPr>
        <p:txBody>
          <a:bodyPr anchor="t" rtlCol="false" tIns="0" lIns="0" bIns="0" rIns="0">
            <a:spAutoFit/>
          </a:bodyPr>
          <a:lstStyle/>
          <a:p>
            <a:pPr algn="ctr">
              <a:lnSpc>
                <a:spcPts val="5759"/>
              </a:lnSpc>
            </a:pPr>
            <a:r>
              <a:rPr lang="en-US" b="true" sz="4800">
                <a:solidFill>
                  <a:srgbClr val="000000"/>
                </a:solidFill>
                <a:latin typeface="Bai Jamjuree Bold"/>
                <a:ea typeface="Bai Jamjuree Bold"/>
                <a:cs typeface="Bai Jamjuree Bold"/>
                <a:sym typeface="Bai Jamjuree Bold"/>
              </a:rPr>
              <a:t>Título</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58476" y="105"/>
            <a:ext cx="8229533" cy="10286905"/>
          </a:xfrm>
          <a:custGeom>
            <a:avLst/>
            <a:gdLst/>
            <a:ahLst/>
            <a:cxnLst/>
            <a:rect r="r" b="b" t="t" l="l"/>
            <a:pathLst>
              <a:path h="10286905" w="8229533">
                <a:moveTo>
                  <a:pt x="0" y="0"/>
                </a:moveTo>
                <a:lnTo>
                  <a:pt x="8229534" y="0"/>
                </a:lnTo>
                <a:lnTo>
                  <a:pt x="8229534" y="10286905"/>
                </a:lnTo>
                <a:lnTo>
                  <a:pt x="0" y="102869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AutoShape 3" id="3"/>
          <p:cNvSpPr/>
          <p:nvPr/>
        </p:nvSpPr>
        <p:spPr>
          <a:xfrm>
            <a:off x="1553999" y="5126698"/>
            <a:ext cx="1208603" cy="1815946"/>
          </a:xfrm>
          <a:prstGeom prst="line">
            <a:avLst/>
          </a:prstGeom>
          <a:ln cap="rnd" w="9525">
            <a:solidFill>
              <a:srgbClr val="C2C2C2"/>
            </a:solidFill>
            <a:prstDash val="solid"/>
            <a:headEnd type="none" len="sm" w="sm"/>
            <a:tailEnd type="none" len="sm" w="sm"/>
          </a:ln>
        </p:spPr>
      </p:sp>
      <p:sp>
        <p:nvSpPr>
          <p:cNvPr name="AutoShape 4" id="4"/>
          <p:cNvSpPr/>
          <p:nvPr/>
        </p:nvSpPr>
        <p:spPr>
          <a:xfrm flipV="true">
            <a:off x="1553999" y="3053948"/>
            <a:ext cx="1208546" cy="2072750"/>
          </a:xfrm>
          <a:prstGeom prst="line">
            <a:avLst/>
          </a:prstGeom>
          <a:ln cap="rnd" w="9525">
            <a:solidFill>
              <a:srgbClr val="C2C2C2"/>
            </a:solidFill>
            <a:prstDash val="solid"/>
            <a:headEnd type="none" len="sm" w="sm"/>
            <a:tailEnd type="none" len="sm" w="sm"/>
          </a:ln>
        </p:spPr>
      </p:sp>
      <p:grpSp>
        <p:nvGrpSpPr>
          <p:cNvPr name="Group 5" id="5"/>
          <p:cNvGrpSpPr/>
          <p:nvPr/>
        </p:nvGrpSpPr>
        <p:grpSpPr>
          <a:xfrm rot="-5400000">
            <a:off x="-4131602" y="4601399"/>
            <a:ext cx="10320604" cy="1050598"/>
            <a:chOff x="0" y="0"/>
            <a:chExt cx="13760806" cy="1400797"/>
          </a:xfrm>
        </p:grpSpPr>
        <p:sp>
          <p:nvSpPr>
            <p:cNvPr name="Freeform 6" id="6"/>
            <p:cNvSpPr/>
            <p:nvPr/>
          </p:nvSpPr>
          <p:spPr>
            <a:xfrm flipH="false" flipV="false" rot="0">
              <a:off x="0" y="0"/>
              <a:ext cx="13760831" cy="1400810"/>
            </a:xfrm>
            <a:custGeom>
              <a:avLst/>
              <a:gdLst/>
              <a:ahLst/>
              <a:cxnLst/>
              <a:rect r="r" b="b" t="t" l="l"/>
              <a:pathLst>
                <a:path h="1400810" w="13760831">
                  <a:moveTo>
                    <a:pt x="0" y="0"/>
                  </a:moveTo>
                  <a:lnTo>
                    <a:pt x="13760831" y="0"/>
                  </a:lnTo>
                  <a:lnTo>
                    <a:pt x="13760831" y="1400810"/>
                  </a:lnTo>
                  <a:lnTo>
                    <a:pt x="0" y="1400810"/>
                  </a:lnTo>
                </a:path>
              </a:pathLst>
            </a:custGeom>
            <a:solidFill>
              <a:srgbClr val="7B00E0"/>
            </a:solidFill>
          </p:spPr>
        </p:sp>
        <p:sp>
          <p:nvSpPr>
            <p:cNvPr name="TextBox 7" id="7"/>
            <p:cNvSpPr txBox="true"/>
            <p:nvPr/>
          </p:nvSpPr>
          <p:spPr>
            <a:xfrm>
              <a:off x="0" y="0"/>
              <a:ext cx="13760806" cy="1400797"/>
            </a:xfrm>
            <a:prstGeom prst="rect">
              <a:avLst/>
            </a:prstGeom>
          </p:spPr>
          <p:txBody>
            <a:bodyPr anchor="ctr" rtlCol="false" tIns="50800" lIns="50800" bIns="50800" rIns="50800"/>
            <a:lstStyle/>
            <a:p>
              <a:pPr algn="ctr">
                <a:lnSpc>
                  <a:spcPts val="2640"/>
                </a:lnSpc>
              </a:pPr>
              <a:r>
                <a:rPr lang="en-US" b="true" sz="2200">
                  <a:solidFill>
                    <a:srgbClr val="FFFFFF"/>
                  </a:solidFill>
                  <a:latin typeface="Bai Jamjuree Bold"/>
                  <a:ea typeface="Bai Jamjuree Bold"/>
                  <a:cs typeface="Bai Jamjuree Bold"/>
                  <a:sym typeface="Bai Jamjuree Bold"/>
                </a:rPr>
                <a:t>Lorem Ipsum</a:t>
              </a:r>
            </a:p>
          </p:txBody>
        </p:sp>
      </p:grpSp>
      <p:grpSp>
        <p:nvGrpSpPr>
          <p:cNvPr name="Group 8" id="8"/>
          <p:cNvGrpSpPr/>
          <p:nvPr/>
        </p:nvGrpSpPr>
        <p:grpSpPr>
          <a:xfrm rot="0">
            <a:off x="2762545" y="2528649"/>
            <a:ext cx="4041000" cy="1050598"/>
            <a:chOff x="0" y="0"/>
            <a:chExt cx="5388000" cy="1400797"/>
          </a:xfrm>
        </p:grpSpPr>
        <p:sp>
          <p:nvSpPr>
            <p:cNvPr name="Freeform 9" id="9"/>
            <p:cNvSpPr/>
            <p:nvPr/>
          </p:nvSpPr>
          <p:spPr>
            <a:xfrm flipH="false" flipV="false" rot="0">
              <a:off x="0" y="0"/>
              <a:ext cx="5387975" cy="1400810"/>
            </a:xfrm>
            <a:custGeom>
              <a:avLst/>
              <a:gdLst/>
              <a:ahLst/>
              <a:cxnLst/>
              <a:rect r="r" b="b" t="t" l="l"/>
              <a:pathLst>
                <a:path h="1400810" w="5387975">
                  <a:moveTo>
                    <a:pt x="0" y="0"/>
                  </a:moveTo>
                  <a:lnTo>
                    <a:pt x="5387975" y="0"/>
                  </a:lnTo>
                  <a:lnTo>
                    <a:pt x="5387975" y="1400810"/>
                  </a:lnTo>
                  <a:lnTo>
                    <a:pt x="0" y="1400810"/>
                  </a:lnTo>
                </a:path>
              </a:pathLst>
            </a:custGeom>
            <a:solidFill>
              <a:srgbClr val="7B00E0"/>
            </a:solidFill>
          </p:spPr>
        </p:sp>
        <p:sp>
          <p:nvSpPr>
            <p:cNvPr name="TextBox 10" id="10"/>
            <p:cNvSpPr txBox="true"/>
            <p:nvPr/>
          </p:nvSpPr>
          <p:spPr>
            <a:xfrm>
              <a:off x="0" y="0"/>
              <a:ext cx="5388000" cy="1400797"/>
            </a:xfrm>
            <a:prstGeom prst="rect">
              <a:avLst/>
            </a:prstGeom>
          </p:spPr>
          <p:txBody>
            <a:bodyPr anchor="ctr" rtlCol="false" tIns="50800" lIns="50800" bIns="50800" rIns="50800"/>
            <a:lstStyle/>
            <a:p>
              <a:pPr algn="ctr">
                <a:lnSpc>
                  <a:spcPts val="2640"/>
                </a:lnSpc>
              </a:pPr>
              <a:r>
                <a:rPr lang="en-US" b="true" sz="2200">
                  <a:solidFill>
                    <a:srgbClr val="FFFFFF"/>
                  </a:solidFill>
                  <a:latin typeface="Bai Jamjuree Bold"/>
                  <a:ea typeface="Bai Jamjuree Bold"/>
                  <a:cs typeface="Bai Jamjuree Bold"/>
                  <a:sym typeface="Bai Jamjuree Bold"/>
                </a:rPr>
                <a:t>Lorem Ipsum</a:t>
              </a:r>
            </a:p>
          </p:txBody>
        </p:sp>
      </p:grpSp>
      <p:grpSp>
        <p:nvGrpSpPr>
          <p:cNvPr name="Group 11" id="11"/>
          <p:cNvGrpSpPr/>
          <p:nvPr/>
        </p:nvGrpSpPr>
        <p:grpSpPr>
          <a:xfrm rot="0">
            <a:off x="2762602" y="6417345"/>
            <a:ext cx="4041000" cy="1050598"/>
            <a:chOff x="0" y="0"/>
            <a:chExt cx="5388000" cy="1400797"/>
          </a:xfrm>
        </p:grpSpPr>
        <p:sp>
          <p:nvSpPr>
            <p:cNvPr name="Freeform 12" id="12"/>
            <p:cNvSpPr/>
            <p:nvPr/>
          </p:nvSpPr>
          <p:spPr>
            <a:xfrm flipH="false" flipV="false" rot="0">
              <a:off x="0" y="0"/>
              <a:ext cx="5387975" cy="1400810"/>
            </a:xfrm>
            <a:custGeom>
              <a:avLst/>
              <a:gdLst/>
              <a:ahLst/>
              <a:cxnLst/>
              <a:rect r="r" b="b" t="t" l="l"/>
              <a:pathLst>
                <a:path h="1400810" w="5387975">
                  <a:moveTo>
                    <a:pt x="0" y="0"/>
                  </a:moveTo>
                  <a:lnTo>
                    <a:pt x="5387975" y="0"/>
                  </a:lnTo>
                  <a:lnTo>
                    <a:pt x="5387975" y="1400810"/>
                  </a:lnTo>
                  <a:lnTo>
                    <a:pt x="0" y="1400810"/>
                  </a:lnTo>
                </a:path>
              </a:pathLst>
            </a:custGeom>
            <a:solidFill>
              <a:srgbClr val="7B00E0"/>
            </a:solidFill>
          </p:spPr>
        </p:sp>
        <p:sp>
          <p:nvSpPr>
            <p:cNvPr name="TextBox 13" id="13"/>
            <p:cNvSpPr txBox="true"/>
            <p:nvPr/>
          </p:nvSpPr>
          <p:spPr>
            <a:xfrm>
              <a:off x="0" y="0"/>
              <a:ext cx="5388000" cy="1400797"/>
            </a:xfrm>
            <a:prstGeom prst="rect">
              <a:avLst/>
            </a:prstGeom>
          </p:spPr>
          <p:txBody>
            <a:bodyPr anchor="ctr" rtlCol="false" tIns="50800" lIns="50800" bIns="50800" rIns="50800"/>
            <a:lstStyle/>
            <a:p>
              <a:pPr algn="ctr">
                <a:lnSpc>
                  <a:spcPts val="2640"/>
                </a:lnSpc>
              </a:pPr>
              <a:r>
                <a:rPr lang="en-US" b="true" sz="2200">
                  <a:solidFill>
                    <a:srgbClr val="FFFFFF"/>
                  </a:solidFill>
                  <a:latin typeface="Bai Jamjuree Bold"/>
                  <a:ea typeface="Bai Jamjuree Bold"/>
                  <a:cs typeface="Bai Jamjuree Bold"/>
                  <a:sym typeface="Bai Jamjuree Bold"/>
                </a:rPr>
                <a:t>Lorem Ipsum</a:t>
              </a:r>
            </a:p>
          </p:txBody>
        </p:sp>
      </p:grpSp>
      <p:grpSp>
        <p:nvGrpSpPr>
          <p:cNvPr name="Group 14" id="14"/>
          <p:cNvGrpSpPr/>
          <p:nvPr/>
        </p:nvGrpSpPr>
        <p:grpSpPr>
          <a:xfrm rot="0">
            <a:off x="7966796" y="192872"/>
            <a:ext cx="4041000" cy="1050598"/>
            <a:chOff x="0" y="0"/>
            <a:chExt cx="5388000" cy="1400797"/>
          </a:xfrm>
        </p:grpSpPr>
        <p:sp>
          <p:nvSpPr>
            <p:cNvPr name="Freeform 15" id="15"/>
            <p:cNvSpPr/>
            <p:nvPr/>
          </p:nvSpPr>
          <p:spPr>
            <a:xfrm flipH="false" flipV="false" rot="0">
              <a:off x="0" y="0"/>
              <a:ext cx="5387975" cy="1400810"/>
            </a:xfrm>
            <a:custGeom>
              <a:avLst/>
              <a:gdLst/>
              <a:ahLst/>
              <a:cxnLst/>
              <a:rect r="r" b="b" t="t" l="l"/>
              <a:pathLst>
                <a:path h="1400810" w="5387975">
                  <a:moveTo>
                    <a:pt x="0" y="0"/>
                  </a:moveTo>
                  <a:lnTo>
                    <a:pt x="5387975" y="0"/>
                  </a:lnTo>
                  <a:lnTo>
                    <a:pt x="5387975" y="1400810"/>
                  </a:lnTo>
                  <a:lnTo>
                    <a:pt x="0" y="1400810"/>
                  </a:lnTo>
                </a:path>
              </a:pathLst>
            </a:custGeom>
            <a:solidFill>
              <a:srgbClr val="7B00E0"/>
            </a:solidFill>
          </p:spPr>
        </p:sp>
        <p:sp>
          <p:nvSpPr>
            <p:cNvPr name="TextBox 16" id="16"/>
            <p:cNvSpPr txBox="true"/>
            <p:nvPr/>
          </p:nvSpPr>
          <p:spPr>
            <a:xfrm>
              <a:off x="0" y="0"/>
              <a:ext cx="5388000" cy="1400797"/>
            </a:xfrm>
            <a:prstGeom prst="rect">
              <a:avLst/>
            </a:prstGeom>
          </p:spPr>
          <p:txBody>
            <a:bodyPr anchor="ctr" rtlCol="false" tIns="50800" lIns="50800" bIns="50800" rIns="50800"/>
            <a:lstStyle/>
            <a:p>
              <a:pPr algn="ctr">
                <a:lnSpc>
                  <a:spcPts val="2640"/>
                </a:lnSpc>
              </a:pPr>
              <a:r>
                <a:rPr lang="en-US" b="true" sz="2200">
                  <a:solidFill>
                    <a:srgbClr val="FFFFFF"/>
                  </a:solidFill>
                  <a:latin typeface="Bai Jamjuree Bold"/>
                  <a:ea typeface="Bai Jamjuree Bold"/>
                  <a:cs typeface="Bai Jamjuree Bold"/>
                  <a:sym typeface="Bai Jamjuree Bold"/>
                </a:rPr>
                <a:t>Lorem Ipsum</a:t>
              </a:r>
            </a:p>
          </p:txBody>
        </p:sp>
      </p:grpSp>
      <p:grpSp>
        <p:nvGrpSpPr>
          <p:cNvPr name="Group 17" id="17"/>
          <p:cNvGrpSpPr/>
          <p:nvPr/>
        </p:nvGrpSpPr>
        <p:grpSpPr>
          <a:xfrm rot="0">
            <a:off x="13171046" y="2919479"/>
            <a:ext cx="4041000" cy="1050598"/>
            <a:chOff x="0" y="0"/>
            <a:chExt cx="5388000" cy="1400797"/>
          </a:xfrm>
        </p:grpSpPr>
        <p:sp>
          <p:nvSpPr>
            <p:cNvPr name="Freeform 18" id="18"/>
            <p:cNvSpPr/>
            <p:nvPr/>
          </p:nvSpPr>
          <p:spPr>
            <a:xfrm flipH="false" flipV="false" rot="0">
              <a:off x="0" y="0"/>
              <a:ext cx="5387975" cy="1400810"/>
            </a:xfrm>
            <a:custGeom>
              <a:avLst/>
              <a:gdLst/>
              <a:ahLst/>
              <a:cxnLst/>
              <a:rect r="r" b="b" t="t" l="l"/>
              <a:pathLst>
                <a:path h="1400810" w="5387975">
                  <a:moveTo>
                    <a:pt x="0" y="0"/>
                  </a:moveTo>
                  <a:lnTo>
                    <a:pt x="5387975" y="0"/>
                  </a:lnTo>
                  <a:lnTo>
                    <a:pt x="5387975" y="1400810"/>
                  </a:lnTo>
                  <a:lnTo>
                    <a:pt x="0" y="1400810"/>
                  </a:lnTo>
                </a:path>
              </a:pathLst>
            </a:custGeom>
            <a:solidFill>
              <a:srgbClr val="7B00E0"/>
            </a:solidFill>
          </p:spPr>
        </p:sp>
        <p:sp>
          <p:nvSpPr>
            <p:cNvPr name="TextBox 19" id="19"/>
            <p:cNvSpPr txBox="true"/>
            <p:nvPr/>
          </p:nvSpPr>
          <p:spPr>
            <a:xfrm>
              <a:off x="0" y="0"/>
              <a:ext cx="5388000" cy="1400797"/>
            </a:xfrm>
            <a:prstGeom prst="rect">
              <a:avLst/>
            </a:prstGeom>
          </p:spPr>
          <p:txBody>
            <a:bodyPr anchor="ctr" rtlCol="false" tIns="50800" lIns="50800" bIns="50800" rIns="50800"/>
            <a:lstStyle/>
            <a:p>
              <a:pPr algn="ctr">
                <a:lnSpc>
                  <a:spcPts val="2640"/>
                </a:lnSpc>
              </a:pPr>
              <a:r>
                <a:rPr lang="en-US" b="true" sz="2200">
                  <a:solidFill>
                    <a:srgbClr val="FFFFFF"/>
                  </a:solidFill>
                  <a:latin typeface="Bai Jamjuree Bold"/>
                  <a:ea typeface="Bai Jamjuree Bold"/>
                  <a:cs typeface="Bai Jamjuree Bold"/>
                  <a:sym typeface="Bai Jamjuree Bold"/>
                </a:rPr>
                <a:t>Lorem Ipsum</a:t>
              </a:r>
            </a:p>
          </p:txBody>
        </p:sp>
      </p:grpSp>
      <p:grpSp>
        <p:nvGrpSpPr>
          <p:cNvPr name="Group 20" id="20"/>
          <p:cNvGrpSpPr/>
          <p:nvPr/>
        </p:nvGrpSpPr>
        <p:grpSpPr>
          <a:xfrm rot="0">
            <a:off x="7966853" y="4099874"/>
            <a:ext cx="4041000" cy="1050598"/>
            <a:chOff x="0" y="0"/>
            <a:chExt cx="5388000" cy="1400797"/>
          </a:xfrm>
        </p:grpSpPr>
        <p:sp>
          <p:nvSpPr>
            <p:cNvPr name="Freeform 21" id="21"/>
            <p:cNvSpPr/>
            <p:nvPr/>
          </p:nvSpPr>
          <p:spPr>
            <a:xfrm flipH="false" flipV="false" rot="0">
              <a:off x="0" y="0"/>
              <a:ext cx="5387975" cy="1400810"/>
            </a:xfrm>
            <a:custGeom>
              <a:avLst/>
              <a:gdLst/>
              <a:ahLst/>
              <a:cxnLst/>
              <a:rect r="r" b="b" t="t" l="l"/>
              <a:pathLst>
                <a:path h="1400810" w="5387975">
                  <a:moveTo>
                    <a:pt x="0" y="0"/>
                  </a:moveTo>
                  <a:lnTo>
                    <a:pt x="5387975" y="0"/>
                  </a:lnTo>
                  <a:lnTo>
                    <a:pt x="5387975" y="1400810"/>
                  </a:lnTo>
                  <a:lnTo>
                    <a:pt x="0" y="1400810"/>
                  </a:lnTo>
                </a:path>
              </a:pathLst>
            </a:custGeom>
            <a:solidFill>
              <a:srgbClr val="7B00E0"/>
            </a:solidFill>
          </p:spPr>
        </p:sp>
        <p:sp>
          <p:nvSpPr>
            <p:cNvPr name="TextBox 22" id="22"/>
            <p:cNvSpPr txBox="true"/>
            <p:nvPr/>
          </p:nvSpPr>
          <p:spPr>
            <a:xfrm>
              <a:off x="0" y="0"/>
              <a:ext cx="5388000" cy="1400797"/>
            </a:xfrm>
            <a:prstGeom prst="rect">
              <a:avLst/>
            </a:prstGeom>
          </p:spPr>
          <p:txBody>
            <a:bodyPr anchor="ctr" rtlCol="false" tIns="50800" lIns="50800" bIns="50800" rIns="50800"/>
            <a:lstStyle/>
            <a:p>
              <a:pPr algn="ctr">
                <a:lnSpc>
                  <a:spcPts val="2640"/>
                </a:lnSpc>
              </a:pPr>
              <a:r>
                <a:rPr lang="en-US" b="true" sz="2200">
                  <a:solidFill>
                    <a:srgbClr val="FFFFFF"/>
                  </a:solidFill>
                  <a:latin typeface="Bai Jamjuree Bold"/>
                  <a:ea typeface="Bai Jamjuree Bold"/>
                  <a:cs typeface="Bai Jamjuree Bold"/>
                  <a:sym typeface="Bai Jamjuree Bold"/>
                </a:rPr>
                <a:t>Lorem Ipsum</a:t>
              </a:r>
            </a:p>
          </p:txBody>
        </p:sp>
      </p:grpSp>
      <p:grpSp>
        <p:nvGrpSpPr>
          <p:cNvPr name="Group 23" id="23"/>
          <p:cNvGrpSpPr/>
          <p:nvPr/>
        </p:nvGrpSpPr>
        <p:grpSpPr>
          <a:xfrm rot="0">
            <a:off x="13171103" y="7102526"/>
            <a:ext cx="4041000" cy="1050598"/>
            <a:chOff x="0" y="0"/>
            <a:chExt cx="5388000" cy="1400797"/>
          </a:xfrm>
        </p:grpSpPr>
        <p:sp>
          <p:nvSpPr>
            <p:cNvPr name="Freeform 24" id="24"/>
            <p:cNvSpPr/>
            <p:nvPr/>
          </p:nvSpPr>
          <p:spPr>
            <a:xfrm flipH="false" flipV="false" rot="0">
              <a:off x="0" y="0"/>
              <a:ext cx="5387975" cy="1400810"/>
            </a:xfrm>
            <a:custGeom>
              <a:avLst/>
              <a:gdLst/>
              <a:ahLst/>
              <a:cxnLst/>
              <a:rect r="r" b="b" t="t" l="l"/>
              <a:pathLst>
                <a:path h="1400810" w="5387975">
                  <a:moveTo>
                    <a:pt x="0" y="0"/>
                  </a:moveTo>
                  <a:lnTo>
                    <a:pt x="5387975" y="0"/>
                  </a:lnTo>
                  <a:lnTo>
                    <a:pt x="5387975" y="1400810"/>
                  </a:lnTo>
                  <a:lnTo>
                    <a:pt x="0" y="1400810"/>
                  </a:lnTo>
                </a:path>
              </a:pathLst>
            </a:custGeom>
            <a:solidFill>
              <a:srgbClr val="7B00E0"/>
            </a:solidFill>
          </p:spPr>
        </p:sp>
        <p:sp>
          <p:nvSpPr>
            <p:cNvPr name="TextBox 25" id="25"/>
            <p:cNvSpPr txBox="true"/>
            <p:nvPr/>
          </p:nvSpPr>
          <p:spPr>
            <a:xfrm>
              <a:off x="0" y="0"/>
              <a:ext cx="5388000" cy="1400797"/>
            </a:xfrm>
            <a:prstGeom prst="rect">
              <a:avLst/>
            </a:prstGeom>
          </p:spPr>
          <p:txBody>
            <a:bodyPr anchor="ctr" rtlCol="false" tIns="50800" lIns="50800" bIns="50800" rIns="50800"/>
            <a:lstStyle/>
            <a:p>
              <a:pPr algn="ctr">
                <a:lnSpc>
                  <a:spcPts val="2640"/>
                </a:lnSpc>
              </a:pPr>
              <a:r>
                <a:rPr lang="en-US" b="true" sz="2200">
                  <a:solidFill>
                    <a:srgbClr val="FFFFFF"/>
                  </a:solidFill>
                  <a:latin typeface="Bai Jamjuree Bold"/>
                  <a:ea typeface="Bai Jamjuree Bold"/>
                  <a:cs typeface="Bai Jamjuree Bold"/>
                  <a:sym typeface="Bai Jamjuree Bold"/>
                </a:rPr>
                <a:t>Lorem Ipsum</a:t>
              </a:r>
            </a:p>
          </p:txBody>
        </p:sp>
      </p:grpSp>
      <p:sp>
        <p:nvSpPr>
          <p:cNvPr name="AutoShape 26" id="26"/>
          <p:cNvSpPr/>
          <p:nvPr/>
        </p:nvSpPr>
        <p:spPr>
          <a:xfrm rot="6999780">
            <a:off x="6067720" y="1881283"/>
            <a:ext cx="2635053" cy="9525"/>
          </a:xfrm>
          <a:prstGeom prst="line">
            <a:avLst/>
          </a:prstGeom>
          <a:ln cap="rnd" w="9525">
            <a:solidFill>
              <a:srgbClr val="C2C2C2"/>
            </a:solidFill>
            <a:prstDash val="solid"/>
            <a:headEnd type="none" len="sm" w="sm"/>
            <a:tailEnd type="none" len="sm" w="sm"/>
          </a:ln>
        </p:spPr>
      </p:sp>
      <p:sp>
        <p:nvSpPr>
          <p:cNvPr name="AutoShape 27" id="27"/>
          <p:cNvSpPr/>
          <p:nvPr/>
        </p:nvSpPr>
        <p:spPr>
          <a:xfrm rot="220200">
            <a:off x="6787467" y="3244482"/>
            <a:ext cx="6399971" cy="9525"/>
          </a:xfrm>
          <a:prstGeom prst="line">
            <a:avLst/>
          </a:prstGeom>
          <a:ln cap="rnd" w="9525">
            <a:solidFill>
              <a:srgbClr val="C2C2C2"/>
            </a:solidFill>
            <a:prstDash val="solid"/>
            <a:headEnd type="none" len="sm" w="sm"/>
            <a:tailEnd type="none" len="sm" w="sm"/>
          </a:ln>
        </p:spPr>
      </p:sp>
      <p:sp>
        <p:nvSpPr>
          <p:cNvPr name="AutoShape 28" id="28"/>
          <p:cNvSpPr/>
          <p:nvPr/>
        </p:nvSpPr>
        <p:spPr>
          <a:xfrm rot="7010700">
            <a:off x="6075931" y="5779018"/>
            <a:ext cx="2618442" cy="9525"/>
          </a:xfrm>
          <a:prstGeom prst="line">
            <a:avLst/>
          </a:prstGeom>
          <a:ln cap="rnd" w="9525">
            <a:solidFill>
              <a:srgbClr val="C2C2C2"/>
            </a:solidFill>
            <a:prstDash val="solid"/>
            <a:headEnd type="none" len="sm" w="sm"/>
            <a:tailEnd type="none" len="sm" w="sm"/>
          </a:ln>
        </p:spPr>
      </p:sp>
      <p:sp>
        <p:nvSpPr>
          <p:cNvPr name="AutoShape 29" id="29"/>
          <p:cNvSpPr/>
          <p:nvPr/>
        </p:nvSpPr>
        <p:spPr>
          <a:xfrm rot="377580">
            <a:off x="6775018" y="7280462"/>
            <a:ext cx="6424965" cy="9525"/>
          </a:xfrm>
          <a:prstGeom prst="line">
            <a:avLst/>
          </a:prstGeom>
          <a:ln cap="rnd" w="9525">
            <a:solidFill>
              <a:srgbClr val="C2C2C2"/>
            </a:solidFill>
            <a:prstDash val="solid"/>
            <a:headEnd type="none" len="sm" w="sm"/>
            <a:tailEnd type="none" len="sm" w="sm"/>
          </a:ln>
        </p:spPr>
      </p:sp>
      <p:sp>
        <p:nvSpPr>
          <p:cNvPr name="TextBox 30" id="30"/>
          <p:cNvSpPr txBox="true"/>
          <p:nvPr/>
        </p:nvSpPr>
        <p:spPr>
          <a:xfrm rot="0">
            <a:off x="8052273" y="1290876"/>
            <a:ext cx="3870046" cy="1904752"/>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a:t>
            </a:r>
          </a:p>
        </p:txBody>
      </p:sp>
      <p:sp>
        <p:nvSpPr>
          <p:cNvPr name="TextBox 31" id="31"/>
          <p:cNvSpPr txBox="true"/>
          <p:nvPr/>
        </p:nvSpPr>
        <p:spPr>
          <a:xfrm rot="0">
            <a:off x="8052273" y="5190877"/>
            <a:ext cx="3870046" cy="1904752"/>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a:t>
            </a:r>
          </a:p>
        </p:txBody>
      </p:sp>
      <p:sp>
        <p:nvSpPr>
          <p:cNvPr name="TextBox 32" id="32"/>
          <p:cNvSpPr txBox="true"/>
          <p:nvPr/>
        </p:nvSpPr>
        <p:spPr>
          <a:xfrm rot="0">
            <a:off x="13256524" y="4017454"/>
            <a:ext cx="3870046" cy="1904752"/>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a:t>
            </a:r>
          </a:p>
        </p:txBody>
      </p:sp>
      <p:sp>
        <p:nvSpPr>
          <p:cNvPr name="TextBox 33" id="33"/>
          <p:cNvSpPr txBox="true"/>
          <p:nvPr/>
        </p:nvSpPr>
        <p:spPr>
          <a:xfrm rot="0">
            <a:off x="13256524" y="8200530"/>
            <a:ext cx="3870046" cy="1904752"/>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a:t>
            </a:r>
          </a:p>
        </p:txBody>
      </p:sp>
      <p:sp>
        <p:nvSpPr>
          <p:cNvPr name="TextBox 34" id="34"/>
          <p:cNvSpPr txBox="true"/>
          <p:nvPr/>
        </p:nvSpPr>
        <p:spPr>
          <a:xfrm rot="0">
            <a:off x="2848023" y="7515320"/>
            <a:ext cx="3870046" cy="1904752"/>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a:t>
            </a:r>
          </a:p>
        </p:txBody>
      </p:sp>
      <p:sp>
        <p:nvSpPr>
          <p:cNvPr name="TextBox 35" id="35"/>
          <p:cNvSpPr txBox="true"/>
          <p:nvPr/>
        </p:nvSpPr>
        <p:spPr>
          <a:xfrm rot="0">
            <a:off x="2848023" y="3653771"/>
            <a:ext cx="3870046" cy="1904752"/>
          </a:xfrm>
          <a:prstGeom prst="rect">
            <a:avLst/>
          </a:prstGeom>
        </p:spPr>
        <p:txBody>
          <a:bodyPr anchor="t" rtlCol="false" tIns="0" lIns="0" bIns="0" rIns="0">
            <a:spAutoFit/>
          </a:bodyPr>
          <a:lstStyle/>
          <a:p>
            <a:pPr algn="just">
              <a:lnSpc>
                <a:spcPts val="2710"/>
              </a:lnSpc>
            </a:pPr>
            <a:r>
              <a:rPr lang="en-US" sz="1964">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a:t>
            </a:r>
          </a:p>
        </p:txBody>
      </p:sp>
      <p:grpSp>
        <p:nvGrpSpPr>
          <p:cNvPr name="Group 36" id="36"/>
          <p:cNvGrpSpPr/>
          <p:nvPr/>
        </p:nvGrpSpPr>
        <p:grpSpPr>
          <a:xfrm rot="0">
            <a:off x="2082403" y="512902"/>
            <a:ext cx="2826125" cy="1269549"/>
            <a:chOff x="0" y="0"/>
            <a:chExt cx="3768166" cy="1692732"/>
          </a:xfrm>
        </p:grpSpPr>
        <p:sp>
          <p:nvSpPr>
            <p:cNvPr name="Freeform 37" id="37"/>
            <p:cNvSpPr/>
            <p:nvPr/>
          </p:nvSpPr>
          <p:spPr>
            <a:xfrm flipH="false" flipV="false" rot="0">
              <a:off x="0" y="0"/>
              <a:ext cx="3768217" cy="1692783"/>
            </a:xfrm>
            <a:custGeom>
              <a:avLst/>
              <a:gdLst/>
              <a:ahLst/>
              <a:cxnLst/>
              <a:rect r="r" b="b" t="t" l="l"/>
              <a:pathLst>
                <a:path h="1692783" w="3768217">
                  <a:moveTo>
                    <a:pt x="0" y="0"/>
                  </a:moveTo>
                  <a:lnTo>
                    <a:pt x="3768217" y="0"/>
                  </a:lnTo>
                  <a:lnTo>
                    <a:pt x="3768217" y="1692783"/>
                  </a:lnTo>
                  <a:lnTo>
                    <a:pt x="0" y="1692783"/>
                  </a:lnTo>
                  <a:lnTo>
                    <a:pt x="0" y="0"/>
                  </a:lnTo>
                  <a:close/>
                </a:path>
              </a:pathLst>
            </a:custGeom>
            <a:blipFill>
              <a:blip r:embed="rId5"/>
              <a:stretch>
                <a:fillRect l="0" t="0" r="1" b="2"/>
              </a:stretch>
            </a:blipFill>
          </p:spPr>
        </p:sp>
      </p:grpSp>
      <p:sp>
        <p:nvSpPr>
          <p:cNvPr name="TextBox 38" id="38"/>
          <p:cNvSpPr txBox="true"/>
          <p:nvPr/>
        </p:nvSpPr>
        <p:spPr>
          <a:xfrm rot="-5400000">
            <a:off x="-7714764" y="4342562"/>
            <a:ext cx="15975749" cy="565271"/>
          </a:xfrm>
          <a:prstGeom prst="rect">
            <a:avLst/>
          </a:prstGeom>
        </p:spPr>
        <p:txBody>
          <a:bodyPr anchor="t" rtlCol="false" tIns="0" lIns="0" bIns="0" rIns="0">
            <a:spAutoFit/>
          </a:bodyPr>
          <a:lstStyle/>
          <a:p>
            <a:pPr algn="l">
              <a:lnSpc>
                <a:spcPts val="2879"/>
              </a:lnSpc>
            </a:pPr>
            <a:r>
              <a:rPr lang="en-US" sz="2400">
                <a:solidFill>
                  <a:srgbClr val="7B00E0"/>
                </a:solidFill>
                <a:latin typeface="Arial"/>
                <a:ea typeface="Arial"/>
                <a:cs typeface="Arial"/>
                <a:sym typeface="Arial"/>
              </a:rPr>
              <a:t>ITEC // ITEC // ITEC /// ITEC // ITEC // ITEC /// ITEC /// ITEC // ITEC /// ITEC /// ITEC /// ITEC // ITEC // ITEC //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58476" y="105"/>
            <a:ext cx="8229533" cy="10286905"/>
          </a:xfrm>
          <a:custGeom>
            <a:avLst/>
            <a:gdLst/>
            <a:ahLst/>
            <a:cxnLst/>
            <a:rect r="r" b="b" t="t" l="l"/>
            <a:pathLst>
              <a:path h="10286905" w="8229533">
                <a:moveTo>
                  <a:pt x="0" y="0"/>
                </a:moveTo>
                <a:lnTo>
                  <a:pt x="8229534" y="0"/>
                </a:lnTo>
                <a:lnTo>
                  <a:pt x="8229534" y="10286905"/>
                </a:lnTo>
                <a:lnTo>
                  <a:pt x="0" y="102869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1007802" y="1801130"/>
            <a:ext cx="4497000" cy="4497000"/>
          </a:xfrm>
          <a:custGeom>
            <a:avLst/>
            <a:gdLst/>
            <a:ahLst/>
            <a:cxnLst/>
            <a:rect r="r" b="b" t="t" l="l"/>
            <a:pathLst>
              <a:path h="4497000" w="4497000">
                <a:moveTo>
                  <a:pt x="0" y="0"/>
                </a:moveTo>
                <a:lnTo>
                  <a:pt x="4497000" y="0"/>
                </a:lnTo>
                <a:lnTo>
                  <a:pt x="4497000" y="4497000"/>
                </a:lnTo>
                <a:lnTo>
                  <a:pt x="0" y="44970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4" id="4"/>
          <p:cNvSpPr txBox="true"/>
          <p:nvPr/>
        </p:nvSpPr>
        <p:spPr>
          <a:xfrm rot="0">
            <a:off x="1719929" y="952376"/>
            <a:ext cx="3072746" cy="757352"/>
          </a:xfrm>
          <a:prstGeom prst="rect">
            <a:avLst/>
          </a:prstGeom>
        </p:spPr>
        <p:txBody>
          <a:bodyPr anchor="t" rtlCol="false" tIns="0" lIns="0" bIns="0" rIns="0">
            <a:spAutoFit/>
          </a:bodyPr>
          <a:lstStyle/>
          <a:p>
            <a:pPr algn="ctr">
              <a:lnSpc>
                <a:spcPts val="5520"/>
              </a:lnSpc>
            </a:pPr>
            <a:r>
              <a:rPr lang="en-US" b="true" sz="4600">
                <a:solidFill>
                  <a:srgbClr val="595959"/>
                </a:solidFill>
                <a:latin typeface="Bai Jamjuree Medium"/>
                <a:ea typeface="Bai Jamjuree Medium"/>
                <a:cs typeface="Bai Jamjuree Medium"/>
                <a:sym typeface="Bai Jamjuree Medium"/>
              </a:rPr>
              <a:t>2025</a:t>
            </a:r>
          </a:p>
        </p:txBody>
      </p:sp>
      <p:sp>
        <p:nvSpPr>
          <p:cNvPr name="Freeform 5" id="5"/>
          <p:cNvSpPr/>
          <p:nvPr/>
        </p:nvSpPr>
        <p:spPr>
          <a:xfrm flipH="false" flipV="false" rot="0">
            <a:off x="7099954" y="1961826"/>
            <a:ext cx="4497000" cy="4497000"/>
          </a:xfrm>
          <a:custGeom>
            <a:avLst/>
            <a:gdLst/>
            <a:ahLst/>
            <a:cxnLst/>
            <a:rect r="r" b="b" t="t" l="l"/>
            <a:pathLst>
              <a:path h="4497000" w="4497000">
                <a:moveTo>
                  <a:pt x="0" y="0"/>
                </a:moveTo>
                <a:lnTo>
                  <a:pt x="4497000" y="0"/>
                </a:lnTo>
                <a:lnTo>
                  <a:pt x="4497000" y="4497000"/>
                </a:lnTo>
                <a:lnTo>
                  <a:pt x="0" y="44970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7812072" y="952376"/>
            <a:ext cx="3072746" cy="757352"/>
          </a:xfrm>
          <a:prstGeom prst="rect">
            <a:avLst/>
          </a:prstGeom>
        </p:spPr>
        <p:txBody>
          <a:bodyPr anchor="t" rtlCol="false" tIns="0" lIns="0" bIns="0" rIns="0">
            <a:spAutoFit/>
          </a:bodyPr>
          <a:lstStyle/>
          <a:p>
            <a:pPr algn="ctr">
              <a:lnSpc>
                <a:spcPts val="5520"/>
              </a:lnSpc>
            </a:pPr>
            <a:r>
              <a:rPr lang="en-US" b="true" sz="4600">
                <a:solidFill>
                  <a:srgbClr val="595959"/>
                </a:solidFill>
                <a:latin typeface="Bai Jamjuree Medium"/>
                <a:ea typeface="Bai Jamjuree Medium"/>
                <a:cs typeface="Bai Jamjuree Medium"/>
                <a:sym typeface="Bai Jamjuree Medium"/>
              </a:rPr>
              <a:t>2026</a:t>
            </a:r>
          </a:p>
        </p:txBody>
      </p:sp>
      <p:grpSp>
        <p:nvGrpSpPr>
          <p:cNvPr name="Group 7" id="7"/>
          <p:cNvGrpSpPr/>
          <p:nvPr/>
        </p:nvGrpSpPr>
        <p:grpSpPr>
          <a:xfrm rot="0">
            <a:off x="12392749" y="2885303"/>
            <a:ext cx="883196" cy="883196"/>
            <a:chOff x="0" y="0"/>
            <a:chExt cx="1177595" cy="1177595"/>
          </a:xfrm>
        </p:grpSpPr>
        <p:sp>
          <p:nvSpPr>
            <p:cNvPr name="Freeform 8" id="8"/>
            <p:cNvSpPr/>
            <p:nvPr/>
          </p:nvSpPr>
          <p:spPr>
            <a:xfrm flipH="false" flipV="false" rot="0">
              <a:off x="0" y="0"/>
              <a:ext cx="1177544" cy="1177544"/>
            </a:xfrm>
            <a:custGeom>
              <a:avLst/>
              <a:gdLst/>
              <a:ahLst/>
              <a:cxnLst/>
              <a:rect r="r" b="b" t="t" l="l"/>
              <a:pathLst>
                <a:path h="1177544" w="1177544">
                  <a:moveTo>
                    <a:pt x="0" y="0"/>
                  </a:moveTo>
                  <a:lnTo>
                    <a:pt x="1177544" y="0"/>
                  </a:lnTo>
                  <a:lnTo>
                    <a:pt x="1177544" y="1177544"/>
                  </a:lnTo>
                  <a:lnTo>
                    <a:pt x="0" y="1177544"/>
                  </a:lnTo>
                  <a:close/>
                </a:path>
              </a:pathLst>
            </a:custGeom>
            <a:solidFill>
              <a:srgbClr val="7B00E0"/>
            </a:solidFill>
          </p:spPr>
        </p:sp>
      </p:grpSp>
      <p:grpSp>
        <p:nvGrpSpPr>
          <p:cNvPr name="Group 9" id="9"/>
          <p:cNvGrpSpPr/>
          <p:nvPr/>
        </p:nvGrpSpPr>
        <p:grpSpPr>
          <a:xfrm rot="0">
            <a:off x="13276183" y="3768738"/>
            <a:ext cx="883196" cy="883196"/>
            <a:chOff x="0" y="0"/>
            <a:chExt cx="1177595" cy="1177595"/>
          </a:xfrm>
        </p:grpSpPr>
        <p:sp>
          <p:nvSpPr>
            <p:cNvPr name="Freeform 10" id="10"/>
            <p:cNvSpPr/>
            <p:nvPr/>
          </p:nvSpPr>
          <p:spPr>
            <a:xfrm flipH="false" flipV="false" rot="0">
              <a:off x="0" y="0"/>
              <a:ext cx="1177544" cy="1177544"/>
            </a:xfrm>
            <a:custGeom>
              <a:avLst/>
              <a:gdLst/>
              <a:ahLst/>
              <a:cxnLst/>
              <a:rect r="r" b="b" t="t" l="l"/>
              <a:pathLst>
                <a:path h="1177544" w="1177544">
                  <a:moveTo>
                    <a:pt x="0" y="0"/>
                  </a:moveTo>
                  <a:lnTo>
                    <a:pt x="1177544" y="0"/>
                  </a:lnTo>
                  <a:lnTo>
                    <a:pt x="1177544" y="1177544"/>
                  </a:lnTo>
                  <a:lnTo>
                    <a:pt x="0" y="1177544"/>
                  </a:lnTo>
                  <a:close/>
                </a:path>
              </a:pathLst>
            </a:custGeom>
            <a:solidFill>
              <a:srgbClr val="000000"/>
            </a:solidFill>
          </p:spPr>
        </p:sp>
      </p:grpSp>
      <p:grpSp>
        <p:nvGrpSpPr>
          <p:cNvPr name="Group 11" id="11"/>
          <p:cNvGrpSpPr/>
          <p:nvPr/>
        </p:nvGrpSpPr>
        <p:grpSpPr>
          <a:xfrm rot="0">
            <a:off x="12392749" y="4652172"/>
            <a:ext cx="883196" cy="883196"/>
            <a:chOff x="0" y="0"/>
            <a:chExt cx="1177595" cy="1177595"/>
          </a:xfrm>
        </p:grpSpPr>
        <p:sp>
          <p:nvSpPr>
            <p:cNvPr name="Freeform 12" id="12"/>
            <p:cNvSpPr/>
            <p:nvPr/>
          </p:nvSpPr>
          <p:spPr>
            <a:xfrm flipH="false" flipV="false" rot="0">
              <a:off x="0" y="0"/>
              <a:ext cx="1177544" cy="1177544"/>
            </a:xfrm>
            <a:custGeom>
              <a:avLst/>
              <a:gdLst/>
              <a:ahLst/>
              <a:cxnLst/>
              <a:rect r="r" b="b" t="t" l="l"/>
              <a:pathLst>
                <a:path h="1177544" w="1177544">
                  <a:moveTo>
                    <a:pt x="0" y="0"/>
                  </a:moveTo>
                  <a:lnTo>
                    <a:pt x="1177544" y="0"/>
                  </a:lnTo>
                  <a:lnTo>
                    <a:pt x="1177544" y="1177544"/>
                  </a:lnTo>
                  <a:lnTo>
                    <a:pt x="0" y="1177544"/>
                  </a:lnTo>
                  <a:close/>
                </a:path>
              </a:pathLst>
            </a:custGeom>
            <a:solidFill>
              <a:srgbClr val="B7B7B7"/>
            </a:solidFill>
          </p:spPr>
        </p:sp>
      </p:grpSp>
      <p:grpSp>
        <p:nvGrpSpPr>
          <p:cNvPr name="Group 13" id="13"/>
          <p:cNvGrpSpPr/>
          <p:nvPr/>
        </p:nvGrpSpPr>
        <p:grpSpPr>
          <a:xfrm rot="0">
            <a:off x="7099954" y="1961826"/>
            <a:ext cx="4497000" cy="4497000"/>
            <a:chOff x="0" y="0"/>
            <a:chExt cx="5996000" cy="5996000"/>
          </a:xfrm>
        </p:grpSpPr>
        <p:sp>
          <p:nvSpPr>
            <p:cNvPr name="Freeform 14" id="14"/>
            <p:cNvSpPr/>
            <p:nvPr/>
          </p:nvSpPr>
          <p:spPr>
            <a:xfrm flipH="false" flipV="false" rot="0">
              <a:off x="2997962" y="1071245"/>
              <a:ext cx="2917190" cy="1926717"/>
            </a:xfrm>
            <a:custGeom>
              <a:avLst/>
              <a:gdLst/>
              <a:ahLst/>
              <a:cxnLst/>
              <a:rect r="r" b="b" t="t" l="l"/>
              <a:pathLst>
                <a:path h="1926717" w="2917190">
                  <a:moveTo>
                    <a:pt x="2296922" y="0"/>
                  </a:moveTo>
                  <a:cubicBezTo>
                    <a:pt x="2597023" y="357759"/>
                    <a:pt x="2809367" y="780669"/>
                    <a:pt x="2917190" y="1234948"/>
                  </a:cubicBezTo>
                  <a:lnTo>
                    <a:pt x="0" y="1926717"/>
                  </a:lnTo>
                  <a:close/>
                </a:path>
              </a:pathLst>
            </a:custGeom>
            <a:solidFill>
              <a:srgbClr val="B7B7B7"/>
            </a:solidFill>
          </p:spPr>
        </p:sp>
      </p:grpSp>
      <p:grpSp>
        <p:nvGrpSpPr>
          <p:cNvPr name="Group 15" id="15"/>
          <p:cNvGrpSpPr/>
          <p:nvPr/>
        </p:nvGrpSpPr>
        <p:grpSpPr>
          <a:xfrm rot="0">
            <a:off x="1007802" y="1801130"/>
            <a:ext cx="4497000" cy="4497000"/>
            <a:chOff x="0" y="0"/>
            <a:chExt cx="5996000" cy="5996000"/>
          </a:xfrm>
        </p:grpSpPr>
        <p:sp>
          <p:nvSpPr>
            <p:cNvPr name="Freeform 16" id="16"/>
            <p:cNvSpPr/>
            <p:nvPr/>
          </p:nvSpPr>
          <p:spPr>
            <a:xfrm flipH="false" flipV="false" rot="0">
              <a:off x="2997962" y="1873885"/>
              <a:ext cx="2997968" cy="1351153"/>
            </a:xfrm>
            <a:custGeom>
              <a:avLst/>
              <a:gdLst/>
              <a:ahLst/>
              <a:cxnLst/>
              <a:rect r="r" b="b" t="t" l="l"/>
              <a:pathLst>
                <a:path h="1351153" w="2997968">
                  <a:moveTo>
                    <a:pt x="2779268" y="0"/>
                  </a:moveTo>
                  <a:cubicBezTo>
                    <a:pt x="2952496" y="428244"/>
                    <a:pt x="3024378" y="890651"/>
                    <a:pt x="2989326" y="1351153"/>
                  </a:cubicBezTo>
                  <a:lnTo>
                    <a:pt x="0" y="1124077"/>
                  </a:lnTo>
                  <a:close/>
                </a:path>
              </a:pathLst>
            </a:custGeom>
            <a:solidFill>
              <a:srgbClr val="B7B7B7"/>
            </a:solidFill>
          </p:spPr>
        </p:sp>
      </p:grpSp>
      <p:grpSp>
        <p:nvGrpSpPr>
          <p:cNvPr name="Group 17" id="17"/>
          <p:cNvGrpSpPr/>
          <p:nvPr/>
        </p:nvGrpSpPr>
        <p:grpSpPr>
          <a:xfrm rot="0">
            <a:off x="7342403" y="3768766"/>
            <a:ext cx="2368801" cy="684000"/>
            <a:chOff x="0" y="0"/>
            <a:chExt cx="3158401" cy="912000"/>
          </a:xfrm>
        </p:grpSpPr>
        <p:sp>
          <p:nvSpPr>
            <p:cNvPr name="Freeform 18" id="18"/>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19" id="19"/>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FFFFFF"/>
                  </a:solidFill>
                  <a:latin typeface="Bai Jamjuree Medium"/>
                  <a:ea typeface="Bai Jamjuree Medium"/>
                  <a:cs typeface="Bai Jamjuree Medium"/>
                  <a:sym typeface="Bai Jamjuree Medium"/>
                </a:rPr>
                <a:t>90%</a:t>
              </a:r>
            </a:p>
          </p:txBody>
        </p:sp>
      </p:grpSp>
      <p:grpSp>
        <p:nvGrpSpPr>
          <p:cNvPr name="Group 20" id="20"/>
          <p:cNvGrpSpPr/>
          <p:nvPr/>
        </p:nvGrpSpPr>
        <p:grpSpPr>
          <a:xfrm rot="0">
            <a:off x="14289624" y="3868293"/>
            <a:ext cx="2368801" cy="684000"/>
            <a:chOff x="0" y="0"/>
            <a:chExt cx="3158401" cy="912000"/>
          </a:xfrm>
        </p:grpSpPr>
        <p:sp>
          <p:nvSpPr>
            <p:cNvPr name="Freeform 21" id="21"/>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22" id="22"/>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595959"/>
                  </a:solidFill>
                  <a:latin typeface="Bai Jamjuree Medium"/>
                  <a:ea typeface="Bai Jamjuree Medium"/>
                  <a:cs typeface="Bai Jamjuree Medium"/>
                  <a:sym typeface="Bai Jamjuree Medium"/>
                </a:rPr>
                <a:t>Dado 1</a:t>
              </a:r>
            </a:p>
          </p:txBody>
        </p:sp>
      </p:grpSp>
      <p:grpSp>
        <p:nvGrpSpPr>
          <p:cNvPr name="Group 23" id="23"/>
          <p:cNvGrpSpPr/>
          <p:nvPr/>
        </p:nvGrpSpPr>
        <p:grpSpPr>
          <a:xfrm rot="0">
            <a:off x="13354907" y="4751718"/>
            <a:ext cx="2368801" cy="684000"/>
            <a:chOff x="0" y="0"/>
            <a:chExt cx="3158401" cy="912000"/>
          </a:xfrm>
        </p:grpSpPr>
        <p:sp>
          <p:nvSpPr>
            <p:cNvPr name="Freeform 24" id="24"/>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25" id="25"/>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595959"/>
                  </a:solidFill>
                  <a:latin typeface="Bai Jamjuree Medium"/>
                  <a:ea typeface="Bai Jamjuree Medium"/>
                  <a:cs typeface="Bai Jamjuree Medium"/>
                  <a:sym typeface="Bai Jamjuree Medium"/>
                </a:rPr>
                <a:t>Dado 1</a:t>
              </a:r>
            </a:p>
          </p:txBody>
        </p:sp>
      </p:grpSp>
      <p:grpSp>
        <p:nvGrpSpPr>
          <p:cNvPr name="Group 26" id="26"/>
          <p:cNvGrpSpPr/>
          <p:nvPr/>
        </p:nvGrpSpPr>
        <p:grpSpPr>
          <a:xfrm rot="0">
            <a:off x="13354907" y="2985021"/>
            <a:ext cx="2368801" cy="684000"/>
            <a:chOff x="0" y="0"/>
            <a:chExt cx="3158401" cy="912000"/>
          </a:xfrm>
        </p:grpSpPr>
        <p:sp>
          <p:nvSpPr>
            <p:cNvPr name="Freeform 27" id="27"/>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28" id="28"/>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595959"/>
                  </a:solidFill>
                  <a:latin typeface="Bai Jamjuree Medium"/>
                  <a:ea typeface="Bai Jamjuree Medium"/>
                  <a:cs typeface="Bai Jamjuree Medium"/>
                  <a:sym typeface="Bai Jamjuree Medium"/>
                </a:rPr>
                <a:t>Dado 1</a:t>
              </a:r>
            </a:p>
          </p:txBody>
        </p:sp>
      </p:grpSp>
      <p:grpSp>
        <p:nvGrpSpPr>
          <p:cNvPr name="Group 29" id="29"/>
          <p:cNvGrpSpPr/>
          <p:nvPr/>
        </p:nvGrpSpPr>
        <p:grpSpPr>
          <a:xfrm rot="0">
            <a:off x="10205352" y="3184322"/>
            <a:ext cx="2368801" cy="684000"/>
            <a:chOff x="0" y="0"/>
            <a:chExt cx="3158401" cy="912000"/>
          </a:xfrm>
        </p:grpSpPr>
        <p:sp>
          <p:nvSpPr>
            <p:cNvPr name="Freeform 30" id="30"/>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31" id="31"/>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FFFFFF"/>
                  </a:solidFill>
                  <a:latin typeface="Bai Jamjuree Medium"/>
                  <a:ea typeface="Bai Jamjuree Medium"/>
                  <a:cs typeface="Bai Jamjuree Medium"/>
                  <a:sym typeface="Bai Jamjuree Medium"/>
                </a:rPr>
                <a:t>8%</a:t>
              </a:r>
            </a:p>
          </p:txBody>
        </p:sp>
      </p:grpSp>
      <p:grpSp>
        <p:nvGrpSpPr>
          <p:cNvPr name="Group 32" id="32"/>
          <p:cNvGrpSpPr/>
          <p:nvPr/>
        </p:nvGrpSpPr>
        <p:grpSpPr>
          <a:xfrm rot="0">
            <a:off x="10815999" y="3626025"/>
            <a:ext cx="2368801" cy="684000"/>
            <a:chOff x="0" y="0"/>
            <a:chExt cx="3158401" cy="912000"/>
          </a:xfrm>
        </p:grpSpPr>
        <p:sp>
          <p:nvSpPr>
            <p:cNvPr name="Freeform 33" id="33"/>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34" id="34"/>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FFFFFF"/>
                  </a:solidFill>
                  <a:latin typeface="Bai Jamjuree Medium"/>
                  <a:ea typeface="Bai Jamjuree Medium"/>
                  <a:cs typeface="Bai Jamjuree Medium"/>
                  <a:sym typeface="Bai Jamjuree Medium"/>
                </a:rPr>
                <a:t>2%</a:t>
              </a:r>
            </a:p>
          </p:txBody>
        </p:sp>
      </p:grpSp>
      <p:grpSp>
        <p:nvGrpSpPr>
          <p:cNvPr name="Group 35" id="35"/>
          <p:cNvGrpSpPr/>
          <p:nvPr/>
        </p:nvGrpSpPr>
        <p:grpSpPr>
          <a:xfrm rot="0">
            <a:off x="2321757" y="4459491"/>
            <a:ext cx="2368801" cy="684000"/>
            <a:chOff x="0" y="0"/>
            <a:chExt cx="3158401" cy="912000"/>
          </a:xfrm>
        </p:grpSpPr>
        <p:sp>
          <p:nvSpPr>
            <p:cNvPr name="Freeform 36" id="36"/>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37" id="37"/>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FFFFFF"/>
                  </a:solidFill>
                  <a:latin typeface="Bai Jamjuree Medium"/>
                  <a:ea typeface="Bai Jamjuree Medium"/>
                  <a:cs typeface="Bai Jamjuree Medium"/>
                  <a:sym typeface="Bai Jamjuree Medium"/>
                </a:rPr>
                <a:t>60%</a:t>
              </a:r>
            </a:p>
          </p:txBody>
        </p:sp>
      </p:grpSp>
      <p:grpSp>
        <p:nvGrpSpPr>
          <p:cNvPr name="Group 38" id="38"/>
          <p:cNvGrpSpPr/>
          <p:nvPr/>
        </p:nvGrpSpPr>
        <p:grpSpPr>
          <a:xfrm rot="0">
            <a:off x="2612955" y="2446315"/>
            <a:ext cx="2368801" cy="684000"/>
            <a:chOff x="0" y="0"/>
            <a:chExt cx="3158401" cy="912000"/>
          </a:xfrm>
        </p:grpSpPr>
        <p:sp>
          <p:nvSpPr>
            <p:cNvPr name="Freeform 39" id="39"/>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40" id="40"/>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FFFFFF"/>
                  </a:solidFill>
                  <a:latin typeface="Bai Jamjuree Medium"/>
                  <a:ea typeface="Bai Jamjuree Medium"/>
                  <a:cs typeface="Bai Jamjuree Medium"/>
                  <a:sym typeface="Bai Jamjuree Medium"/>
                </a:rPr>
                <a:t>30%</a:t>
              </a:r>
            </a:p>
          </p:txBody>
        </p:sp>
      </p:grpSp>
      <p:grpSp>
        <p:nvGrpSpPr>
          <p:cNvPr name="Group 41" id="41"/>
          <p:cNvGrpSpPr/>
          <p:nvPr/>
        </p:nvGrpSpPr>
        <p:grpSpPr>
          <a:xfrm rot="0">
            <a:off x="4335456" y="3452898"/>
            <a:ext cx="2368801" cy="684000"/>
            <a:chOff x="0" y="0"/>
            <a:chExt cx="3158401" cy="912000"/>
          </a:xfrm>
        </p:grpSpPr>
        <p:sp>
          <p:nvSpPr>
            <p:cNvPr name="Freeform 42" id="42"/>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9">
                <a:alphaModFix amt="0"/>
              </a:blip>
              <a:stretch>
                <a:fillRect l="0" t="-17479" r="0" b="-17479"/>
              </a:stretch>
            </a:blipFill>
          </p:spPr>
        </p:sp>
        <p:sp>
          <p:nvSpPr>
            <p:cNvPr name="TextBox 43" id="43"/>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FFFFFF"/>
                  </a:solidFill>
                  <a:latin typeface="Bai Jamjuree Medium"/>
                  <a:ea typeface="Bai Jamjuree Medium"/>
                  <a:cs typeface="Bai Jamjuree Medium"/>
                  <a:sym typeface="Bai Jamjuree Medium"/>
                </a:rPr>
                <a:t>10%</a:t>
              </a:r>
            </a:p>
          </p:txBody>
        </p:sp>
      </p:grpSp>
      <p:sp>
        <p:nvSpPr>
          <p:cNvPr name="TextBox 44" id="44"/>
          <p:cNvSpPr txBox="true"/>
          <p:nvPr/>
        </p:nvSpPr>
        <p:spPr>
          <a:xfrm rot="-5400000">
            <a:off x="9673210" y="4419714"/>
            <a:ext cx="15975749" cy="565271"/>
          </a:xfrm>
          <a:prstGeom prst="rect">
            <a:avLst/>
          </a:prstGeom>
        </p:spPr>
        <p:txBody>
          <a:bodyPr anchor="t" rtlCol="false" tIns="0" lIns="0" bIns="0" rIns="0">
            <a:spAutoFit/>
          </a:bodyPr>
          <a:lstStyle/>
          <a:p>
            <a:pPr algn="l">
              <a:lnSpc>
                <a:spcPts val="2879"/>
              </a:lnSpc>
            </a:pPr>
            <a:r>
              <a:rPr lang="en-US" sz="2400">
                <a:solidFill>
                  <a:srgbClr val="7B00E0"/>
                </a:solidFill>
                <a:latin typeface="Arial"/>
                <a:ea typeface="Arial"/>
                <a:cs typeface="Arial"/>
                <a:sym typeface="Arial"/>
              </a:rPr>
              <a:t>ITEC // ITEC // ITEC /// ITEC // ITEC // ITEC /// ITEC /// ITEC // ITEC /// ITEC /// ITEC /// ITEC // ITEC // ITEC // </a:t>
            </a:r>
          </a:p>
        </p:txBody>
      </p:sp>
      <p:sp>
        <p:nvSpPr>
          <p:cNvPr name="TextBox 45" id="45"/>
          <p:cNvSpPr txBox="true"/>
          <p:nvPr/>
        </p:nvSpPr>
        <p:spPr>
          <a:xfrm rot="0">
            <a:off x="1027672" y="6812392"/>
            <a:ext cx="4457261" cy="2147897"/>
          </a:xfrm>
          <a:prstGeom prst="rect">
            <a:avLst/>
          </a:prstGeom>
        </p:spPr>
        <p:txBody>
          <a:bodyPr anchor="t" rtlCol="false" tIns="0" lIns="0" bIns="0" rIns="0">
            <a:spAutoFit/>
          </a:bodyPr>
          <a:lstStyle/>
          <a:p>
            <a:pPr algn="just">
              <a:lnSpc>
                <a:spcPts val="2470"/>
              </a:lnSpc>
              <a:spcBef>
                <a:spcPct val="0"/>
              </a:spcBef>
            </a:pPr>
            <a:r>
              <a:rPr lang="en-US" sz="2058">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a:t>
            </a:r>
          </a:p>
        </p:txBody>
      </p:sp>
      <p:sp>
        <p:nvSpPr>
          <p:cNvPr name="TextBox 46" id="46"/>
          <p:cNvSpPr txBox="true"/>
          <p:nvPr/>
        </p:nvSpPr>
        <p:spPr>
          <a:xfrm rot="0">
            <a:off x="7119824" y="6812392"/>
            <a:ext cx="4457261" cy="2147897"/>
          </a:xfrm>
          <a:prstGeom prst="rect">
            <a:avLst/>
          </a:prstGeom>
        </p:spPr>
        <p:txBody>
          <a:bodyPr anchor="t" rtlCol="false" tIns="0" lIns="0" bIns="0" rIns="0">
            <a:spAutoFit/>
          </a:bodyPr>
          <a:lstStyle/>
          <a:p>
            <a:pPr algn="just">
              <a:lnSpc>
                <a:spcPts val="2470"/>
              </a:lnSpc>
              <a:spcBef>
                <a:spcPct val="0"/>
              </a:spcBef>
            </a:pPr>
            <a:r>
              <a:rPr lang="en-US" sz="2058">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58476" y="105"/>
            <a:ext cx="8229533" cy="10286905"/>
          </a:xfrm>
          <a:custGeom>
            <a:avLst/>
            <a:gdLst/>
            <a:ahLst/>
            <a:cxnLst/>
            <a:rect r="r" b="b" t="t" l="l"/>
            <a:pathLst>
              <a:path h="10286905" w="8229533">
                <a:moveTo>
                  <a:pt x="0" y="0"/>
                </a:moveTo>
                <a:lnTo>
                  <a:pt x="8229534" y="0"/>
                </a:lnTo>
                <a:lnTo>
                  <a:pt x="8229534" y="10286905"/>
                </a:lnTo>
                <a:lnTo>
                  <a:pt x="0" y="102869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 id="3"/>
          <p:cNvGrpSpPr/>
          <p:nvPr/>
        </p:nvGrpSpPr>
        <p:grpSpPr>
          <a:xfrm rot="0">
            <a:off x="1321298" y="8709450"/>
            <a:ext cx="15009000" cy="1064400"/>
            <a:chOff x="0" y="0"/>
            <a:chExt cx="20012000" cy="1419200"/>
          </a:xfrm>
        </p:grpSpPr>
        <p:sp>
          <p:nvSpPr>
            <p:cNvPr name="Freeform 4" id="4"/>
            <p:cNvSpPr/>
            <p:nvPr/>
          </p:nvSpPr>
          <p:spPr>
            <a:xfrm flipH="false" flipV="false" rot="0">
              <a:off x="0" y="0"/>
              <a:ext cx="20012025" cy="1419225"/>
            </a:xfrm>
            <a:custGeom>
              <a:avLst/>
              <a:gdLst/>
              <a:ahLst/>
              <a:cxnLst/>
              <a:rect r="r" b="b" t="t" l="l"/>
              <a:pathLst>
                <a:path h="1419225" w="20012025">
                  <a:moveTo>
                    <a:pt x="0" y="0"/>
                  </a:moveTo>
                  <a:lnTo>
                    <a:pt x="20012025" y="0"/>
                  </a:lnTo>
                  <a:lnTo>
                    <a:pt x="20012025" y="1419225"/>
                  </a:lnTo>
                  <a:lnTo>
                    <a:pt x="0" y="1419225"/>
                  </a:lnTo>
                  <a:close/>
                </a:path>
              </a:pathLst>
            </a:custGeom>
            <a:solidFill>
              <a:srgbClr val="FFFFFF"/>
            </a:solidFill>
          </p:spPr>
        </p:sp>
        <p:sp>
          <p:nvSpPr>
            <p:cNvPr name="TextBox 5" id="5"/>
            <p:cNvSpPr txBox="true"/>
            <p:nvPr/>
          </p:nvSpPr>
          <p:spPr>
            <a:xfrm>
              <a:off x="0" y="-38100"/>
              <a:ext cx="20012000" cy="1457300"/>
            </a:xfrm>
            <a:prstGeom prst="rect">
              <a:avLst/>
            </a:prstGeom>
          </p:spPr>
          <p:txBody>
            <a:bodyPr anchor="t" rtlCol="false" tIns="50800" lIns="50800" bIns="50800" rIns="50800"/>
            <a:lstStyle/>
            <a:p>
              <a:pPr algn="just">
                <a:lnSpc>
                  <a:spcPts val="2897"/>
                </a:lnSpc>
              </a:pPr>
              <a:r>
                <a:rPr lang="en-US" sz="2100">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name="Freeform 6" id="6"/>
          <p:cNvSpPr/>
          <p:nvPr/>
        </p:nvSpPr>
        <p:spPr>
          <a:xfrm flipH="false" flipV="false" rot="0">
            <a:off x="5671299" y="2207343"/>
            <a:ext cx="6308846" cy="6308846"/>
          </a:xfrm>
          <a:custGeom>
            <a:avLst/>
            <a:gdLst/>
            <a:ahLst/>
            <a:cxnLst/>
            <a:rect r="r" b="b" t="t" l="l"/>
            <a:pathLst>
              <a:path h="6308846" w="6308846">
                <a:moveTo>
                  <a:pt x="0" y="0"/>
                </a:moveTo>
                <a:lnTo>
                  <a:pt x="6308846" y="0"/>
                </a:lnTo>
                <a:lnTo>
                  <a:pt x="6308846" y="6308845"/>
                </a:lnTo>
                <a:lnTo>
                  <a:pt x="0" y="630884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6542046" y="888349"/>
            <a:ext cx="4567199" cy="1318803"/>
            <a:chOff x="0" y="0"/>
            <a:chExt cx="6089599" cy="1758404"/>
          </a:xfrm>
        </p:grpSpPr>
        <p:sp>
          <p:nvSpPr>
            <p:cNvPr name="Freeform 8" id="8"/>
            <p:cNvSpPr/>
            <p:nvPr/>
          </p:nvSpPr>
          <p:spPr>
            <a:xfrm flipH="false" flipV="false" rot="0">
              <a:off x="0" y="0"/>
              <a:ext cx="6089600" cy="1758400"/>
            </a:xfrm>
            <a:custGeom>
              <a:avLst/>
              <a:gdLst/>
              <a:ahLst/>
              <a:cxnLst/>
              <a:rect r="r" b="b" t="t" l="l"/>
              <a:pathLst>
                <a:path h="1758400" w="6089600">
                  <a:moveTo>
                    <a:pt x="0" y="0"/>
                  </a:moveTo>
                  <a:lnTo>
                    <a:pt x="6089600" y="0"/>
                  </a:lnTo>
                  <a:lnTo>
                    <a:pt x="6089600" y="1758400"/>
                  </a:lnTo>
                  <a:lnTo>
                    <a:pt x="0" y="1758400"/>
                  </a:lnTo>
                  <a:close/>
                </a:path>
              </a:pathLst>
            </a:custGeom>
            <a:blipFill>
              <a:blip r:embed="rId7">
                <a:alphaModFix amt="0"/>
              </a:blip>
              <a:stretch>
                <a:fillRect l="0" t="-17479" r="0" b="-17479"/>
              </a:stretch>
            </a:blipFill>
          </p:spPr>
        </p:sp>
        <p:sp>
          <p:nvSpPr>
            <p:cNvPr name="TextBox 9" id="9"/>
            <p:cNvSpPr txBox="true"/>
            <p:nvPr/>
          </p:nvSpPr>
          <p:spPr>
            <a:xfrm>
              <a:off x="0" y="0"/>
              <a:ext cx="6089599" cy="1758404"/>
            </a:xfrm>
            <a:prstGeom prst="rect">
              <a:avLst/>
            </a:prstGeom>
          </p:spPr>
          <p:txBody>
            <a:bodyPr anchor="ctr" rtlCol="false" tIns="0" lIns="0" bIns="0" rIns="0"/>
            <a:lstStyle/>
            <a:p>
              <a:pPr algn="ctr">
                <a:lnSpc>
                  <a:spcPts val="7744"/>
                </a:lnSpc>
              </a:pPr>
              <a:r>
                <a:rPr lang="en-US" b="true" sz="6454">
                  <a:solidFill>
                    <a:srgbClr val="595959"/>
                  </a:solidFill>
                  <a:latin typeface="Bai Jamjuree Medium"/>
                  <a:ea typeface="Bai Jamjuree Medium"/>
                  <a:cs typeface="Bai Jamjuree Medium"/>
                  <a:sym typeface="Bai Jamjuree Medium"/>
                </a:rPr>
                <a:t>2025</a:t>
              </a:r>
            </a:p>
          </p:txBody>
        </p:sp>
      </p:grpSp>
      <p:grpSp>
        <p:nvGrpSpPr>
          <p:cNvPr name="Group 10" id="10"/>
          <p:cNvGrpSpPr/>
          <p:nvPr/>
        </p:nvGrpSpPr>
        <p:grpSpPr>
          <a:xfrm rot="0">
            <a:off x="720700" y="888330"/>
            <a:ext cx="883196" cy="883196"/>
            <a:chOff x="0" y="0"/>
            <a:chExt cx="1177595" cy="1177595"/>
          </a:xfrm>
        </p:grpSpPr>
        <p:sp>
          <p:nvSpPr>
            <p:cNvPr name="Freeform 11" id="11"/>
            <p:cNvSpPr/>
            <p:nvPr/>
          </p:nvSpPr>
          <p:spPr>
            <a:xfrm flipH="false" flipV="false" rot="0">
              <a:off x="0" y="0"/>
              <a:ext cx="1177544" cy="1177544"/>
            </a:xfrm>
            <a:custGeom>
              <a:avLst/>
              <a:gdLst/>
              <a:ahLst/>
              <a:cxnLst/>
              <a:rect r="r" b="b" t="t" l="l"/>
              <a:pathLst>
                <a:path h="1177544" w="1177544">
                  <a:moveTo>
                    <a:pt x="0" y="0"/>
                  </a:moveTo>
                  <a:lnTo>
                    <a:pt x="1177544" y="0"/>
                  </a:lnTo>
                  <a:lnTo>
                    <a:pt x="1177544" y="1177544"/>
                  </a:lnTo>
                  <a:lnTo>
                    <a:pt x="0" y="1177544"/>
                  </a:lnTo>
                  <a:close/>
                </a:path>
              </a:pathLst>
            </a:custGeom>
            <a:solidFill>
              <a:srgbClr val="7B00E0"/>
            </a:solidFill>
          </p:spPr>
        </p:sp>
      </p:grpSp>
      <p:grpSp>
        <p:nvGrpSpPr>
          <p:cNvPr name="Group 12" id="12"/>
          <p:cNvGrpSpPr/>
          <p:nvPr/>
        </p:nvGrpSpPr>
        <p:grpSpPr>
          <a:xfrm rot="0">
            <a:off x="1604134" y="1771764"/>
            <a:ext cx="883196" cy="883196"/>
            <a:chOff x="0" y="0"/>
            <a:chExt cx="1177595" cy="1177595"/>
          </a:xfrm>
        </p:grpSpPr>
        <p:sp>
          <p:nvSpPr>
            <p:cNvPr name="Freeform 13" id="13"/>
            <p:cNvSpPr/>
            <p:nvPr/>
          </p:nvSpPr>
          <p:spPr>
            <a:xfrm flipH="false" flipV="false" rot="0">
              <a:off x="0" y="0"/>
              <a:ext cx="1177544" cy="1177544"/>
            </a:xfrm>
            <a:custGeom>
              <a:avLst/>
              <a:gdLst/>
              <a:ahLst/>
              <a:cxnLst/>
              <a:rect r="r" b="b" t="t" l="l"/>
              <a:pathLst>
                <a:path h="1177544" w="1177544">
                  <a:moveTo>
                    <a:pt x="0" y="0"/>
                  </a:moveTo>
                  <a:lnTo>
                    <a:pt x="1177544" y="0"/>
                  </a:lnTo>
                  <a:lnTo>
                    <a:pt x="1177544" y="1177544"/>
                  </a:lnTo>
                  <a:lnTo>
                    <a:pt x="0" y="1177544"/>
                  </a:lnTo>
                  <a:close/>
                </a:path>
              </a:pathLst>
            </a:custGeom>
            <a:solidFill>
              <a:srgbClr val="000000"/>
            </a:solidFill>
          </p:spPr>
        </p:sp>
      </p:grpSp>
      <p:grpSp>
        <p:nvGrpSpPr>
          <p:cNvPr name="Group 14" id="14"/>
          <p:cNvGrpSpPr/>
          <p:nvPr/>
        </p:nvGrpSpPr>
        <p:grpSpPr>
          <a:xfrm rot="0">
            <a:off x="720700" y="2654951"/>
            <a:ext cx="883196" cy="883196"/>
            <a:chOff x="0" y="0"/>
            <a:chExt cx="1177595" cy="1177595"/>
          </a:xfrm>
        </p:grpSpPr>
        <p:sp>
          <p:nvSpPr>
            <p:cNvPr name="Freeform 15" id="15"/>
            <p:cNvSpPr/>
            <p:nvPr/>
          </p:nvSpPr>
          <p:spPr>
            <a:xfrm flipH="false" flipV="false" rot="0">
              <a:off x="0" y="0"/>
              <a:ext cx="1177544" cy="1177544"/>
            </a:xfrm>
            <a:custGeom>
              <a:avLst/>
              <a:gdLst/>
              <a:ahLst/>
              <a:cxnLst/>
              <a:rect r="r" b="b" t="t" l="l"/>
              <a:pathLst>
                <a:path h="1177544" w="1177544">
                  <a:moveTo>
                    <a:pt x="0" y="0"/>
                  </a:moveTo>
                  <a:lnTo>
                    <a:pt x="1177544" y="0"/>
                  </a:lnTo>
                  <a:lnTo>
                    <a:pt x="1177544" y="1177544"/>
                  </a:lnTo>
                  <a:lnTo>
                    <a:pt x="0" y="1177544"/>
                  </a:lnTo>
                  <a:close/>
                </a:path>
              </a:pathLst>
            </a:custGeom>
            <a:solidFill>
              <a:srgbClr val="B7B7B7"/>
            </a:solidFill>
          </p:spPr>
        </p:sp>
      </p:grpSp>
      <p:grpSp>
        <p:nvGrpSpPr>
          <p:cNvPr name="Group 16" id="16"/>
          <p:cNvGrpSpPr/>
          <p:nvPr/>
        </p:nvGrpSpPr>
        <p:grpSpPr>
          <a:xfrm rot="0">
            <a:off x="5671280" y="2207314"/>
            <a:ext cx="6308998" cy="6308998"/>
            <a:chOff x="0" y="0"/>
            <a:chExt cx="8411997" cy="8411997"/>
          </a:xfrm>
        </p:grpSpPr>
        <p:sp>
          <p:nvSpPr>
            <p:cNvPr name="Freeform 17" id="17"/>
            <p:cNvSpPr/>
            <p:nvPr/>
          </p:nvSpPr>
          <p:spPr>
            <a:xfrm flipH="false" flipV="false" rot="0">
              <a:off x="4205986" y="2629027"/>
              <a:ext cx="4205983" cy="1895602"/>
            </a:xfrm>
            <a:custGeom>
              <a:avLst/>
              <a:gdLst/>
              <a:ahLst/>
              <a:cxnLst/>
              <a:rect r="r" b="b" t="t" l="l"/>
              <a:pathLst>
                <a:path h="1895602" w="4205983">
                  <a:moveTo>
                    <a:pt x="3899154" y="0"/>
                  </a:moveTo>
                  <a:cubicBezTo>
                    <a:pt x="4142105" y="600710"/>
                    <a:pt x="4242943" y="1249426"/>
                    <a:pt x="4193921" y="1895602"/>
                  </a:cubicBezTo>
                  <a:lnTo>
                    <a:pt x="0" y="1576959"/>
                  </a:lnTo>
                  <a:close/>
                </a:path>
              </a:pathLst>
            </a:custGeom>
            <a:solidFill>
              <a:srgbClr val="B7B7B7"/>
            </a:solidFill>
          </p:spPr>
        </p:sp>
      </p:grpSp>
      <p:grpSp>
        <p:nvGrpSpPr>
          <p:cNvPr name="Group 18" id="18"/>
          <p:cNvGrpSpPr/>
          <p:nvPr/>
        </p:nvGrpSpPr>
        <p:grpSpPr>
          <a:xfrm rot="0">
            <a:off x="2617575" y="1871320"/>
            <a:ext cx="2368801" cy="684000"/>
            <a:chOff x="0" y="0"/>
            <a:chExt cx="3158401" cy="912000"/>
          </a:xfrm>
        </p:grpSpPr>
        <p:sp>
          <p:nvSpPr>
            <p:cNvPr name="Freeform 19" id="19"/>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7">
                <a:alphaModFix amt="0"/>
              </a:blip>
              <a:stretch>
                <a:fillRect l="0" t="-17479" r="0" b="-17479"/>
              </a:stretch>
            </a:blipFill>
          </p:spPr>
        </p:sp>
        <p:sp>
          <p:nvSpPr>
            <p:cNvPr name="TextBox 20" id="20"/>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595959"/>
                  </a:solidFill>
                  <a:latin typeface="Bai Jamjuree Medium"/>
                  <a:ea typeface="Bai Jamjuree Medium"/>
                  <a:cs typeface="Bai Jamjuree Medium"/>
                  <a:sym typeface="Bai Jamjuree Medium"/>
                </a:rPr>
                <a:t>Dado 1</a:t>
              </a:r>
            </a:p>
          </p:txBody>
        </p:sp>
      </p:grpSp>
      <p:grpSp>
        <p:nvGrpSpPr>
          <p:cNvPr name="Group 21" id="21"/>
          <p:cNvGrpSpPr/>
          <p:nvPr/>
        </p:nvGrpSpPr>
        <p:grpSpPr>
          <a:xfrm rot="0">
            <a:off x="1682858" y="2754497"/>
            <a:ext cx="2368801" cy="684000"/>
            <a:chOff x="0" y="0"/>
            <a:chExt cx="3158401" cy="912000"/>
          </a:xfrm>
        </p:grpSpPr>
        <p:sp>
          <p:nvSpPr>
            <p:cNvPr name="Freeform 22" id="22"/>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7">
                <a:alphaModFix amt="0"/>
              </a:blip>
              <a:stretch>
                <a:fillRect l="0" t="-17479" r="0" b="-17479"/>
              </a:stretch>
            </a:blipFill>
          </p:spPr>
        </p:sp>
        <p:sp>
          <p:nvSpPr>
            <p:cNvPr name="TextBox 23" id="23"/>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595959"/>
                  </a:solidFill>
                  <a:latin typeface="Bai Jamjuree Medium"/>
                  <a:ea typeface="Bai Jamjuree Medium"/>
                  <a:cs typeface="Bai Jamjuree Medium"/>
                  <a:sym typeface="Bai Jamjuree Medium"/>
                </a:rPr>
                <a:t>Dado 1</a:t>
              </a:r>
            </a:p>
          </p:txBody>
        </p:sp>
      </p:grpSp>
      <p:grpSp>
        <p:nvGrpSpPr>
          <p:cNvPr name="Group 24" id="24"/>
          <p:cNvGrpSpPr/>
          <p:nvPr/>
        </p:nvGrpSpPr>
        <p:grpSpPr>
          <a:xfrm rot="0">
            <a:off x="1682858" y="987943"/>
            <a:ext cx="2368801" cy="684000"/>
            <a:chOff x="0" y="0"/>
            <a:chExt cx="3158401" cy="912000"/>
          </a:xfrm>
        </p:grpSpPr>
        <p:sp>
          <p:nvSpPr>
            <p:cNvPr name="Freeform 25" id="25"/>
            <p:cNvSpPr/>
            <p:nvPr/>
          </p:nvSpPr>
          <p:spPr>
            <a:xfrm flipH="false" flipV="false" rot="0">
              <a:off x="0" y="0"/>
              <a:ext cx="3158400" cy="912000"/>
            </a:xfrm>
            <a:custGeom>
              <a:avLst/>
              <a:gdLst/>
              <a:ahLst/>
              <a:cxnLst/>
              <a:rect r="r" b="b" t="t" l="l"/>
              <a:pathLst>
                <a:path h="912000" w="3158400">
                  <a:moveTo>
                    <a:pt x="0" y="0"/>
                  </a:moveTo>
                  <a:lnTo>
                    <a:pt x="3158400" y="0"/>
                  </a:lnTo>
                  <a:lnTo>
                    <a:pt x="3158400" y="912000"/>
                  </a:lnTo>
                  <a:lnTo>
                    <a:pt x="0" y="912000"/>
                  </a:lnTo>
                  <a:close/>
                </a:path>
              </a:pathLst>
            </a:custGeom>
            <a:blipFill>
              <a:blip r:embed="rId7">
                <a:alphaModFix amt="0"/>
              </a:blip>
              <a:stretch>
                <a:fillRect l="0" t="-17479" r="0" b="-17479"/>
              </a:stretch>
            </a:blipFill>
          </p:spPr>
        </p:sp>
        <p:sp>
          <p:nvSpPr>
            <p:cNvPr name="TextBox 26" id="26"/>
            <p:cNvSpPr txBox="true"/>
            <p:nvPr/>
          </p:nvSpPr>
          <p:spPr>
            <a:xfrm>
              <a:off x="0" y="0"/>
              <a:ext cx="3158401" cy="912000"/>
            </a:xfrm>
            <a:prstGeom prst="rect">
              <a:avLst/>
            </a:prstGeom>
          </p:spPr>
          <p:txBody>
            <a:bodyPr anchor="ctr" rtlCol="false" tIns="0" lIns="0" bIns="0" rIns="0"/>
            <a:lstStyle/>
            <a:p>
              <a:pPr algn="l">
                <a:lnSpc>
                  <a:spcPts val="3143"/>
                </a:lnSpc>
              </a:pPr>
              <a:r>
                <a:rPr lang="en-US" b="true" sz="2619">
                  <a:solidFill>
                    <a:srgbClr val="595959"/>
                  </a:solidFill>
                  <a:latin typeface="Bai Jamjuree Medium"/>
                  <a:ea typeface="Bai Jamjuree Medium"/>
                  <a:cs typeface="Bai Jamjuree Medium"/>
                  <a:sym typeface="Bai Jamjuree Medium"/>
                </a:rPr>
                <a:t>Dado 1</a:t>
              </a:r>
            </a:p>
          </p:txBody>
        </p:sp>
      </p:grpSp>
      <p:grpSp>
        <p:nvGrpSpPr>
          <p:cNvPr name="Group 27" id="27"/>
          <p:cNvGrpSpPr/>
          <p:nvPr/>
        </p:nvGrpSpPr>
        <p:grpSpPr>
          <a:xfrm rot="0">
            <a:off x="7514606" y="5936704"/>
            <a:ext cx="3323396" cy="959396"/>
            <a:chOff x="0" y="0"/>
            <a:chExt cx="4431195" cy="1279195"/>
          </a:xfrm>
        </p:grpSpPr>
        <p:sp>
          <p:nvSpPr>
            <p:cNvPr name="Freeform 28" id="28"/>
            <p:cNvSpPr/>
            <p:nvPr/>
          </p:nvSpPr>
          <p:spPr>
            <a:xfrm flipH="false" flipV="false" rot="0">
              <a:off x="0" y="0"/>
              <a:ext cx="4431200" cy="1279200"/>
            </a:xfrm>
            <a:custGeom>
              <a:avLst/>
              <a:gdLst/>
              <a:ahLst/>
              <a:cxnLst/>
              <a:rect r="r" b="b" t="t" l="l"/>
              <a:pathLst>
                <a:path h="1279200" w="4431200">
                  <a:moveTo>
                    <a:pt x="0" y="0"/>
                  </a:moveTo>
                  <a:lnTo>
                    <a:pt x="4431200" y="0"/>
                  </a:lnTo>
                  <a:lnTo>
                    <a:pt x="4431200" y="1279200"/>
                  </a:lnTo>
                  <a:lnTo>
                    <a:pt x="0" y="1279200"/>
                  </a:lnTo>
                  <a:close/>
                </a:path>
              </a:pathLst>
            </a:custGeom>
            <a:blipFill>
              <a:blip r:embed="rId7">
                <a:alphaModFix amt="0"/>
              </a:blip>
              <a:stretch>
                <a:fillRect l="0" t="-17497" r="0" b="-17496"/>
              </a:stretch>
            </a:blipFill>
          </p:spPr>
        </p:sp>
        <p:sp>
          <p:nvSpPr>
            <p:cNvPr name="TextBox 29" id="29"/>
            <p:cNvSpPr txBox="true"/>
            <p:nvPr/>
          </p:nvSpPr>
          <p:spPr>
            <a:xfrm>
              <a:off x="0" y="0"/>
              <a:ext cx="4431195" cy="1279195"/>
            </a:xfrm>
            <a:prstGeom prst="rect">
              <a:avLst/>
            </a:prstGeom>
          </p:spPr>
          <p:txBody>
            <a:bodyPr anchor="ctr" rtlCol="false" tIns="0" lIns="0" bIns="0" rIns="0"/>
            <a:lstStyle/>
            <a:p>
              <a:pPr algn="l">
                <a:lnSpc>
                  <a:spcPts val="4411"/>
                </a:lnSpc>
              </a:pPr>
              <a:r>
                <a:rPr lang="en-US" b="true" sz="3676">
                  <a:solidFill>
                    <a:srgbClr val="FFFFFF"/>
                  </a:solidFill>
                  <a:latin typeface="Bai Jamjuree Medium"/>
                  <a:ea typeface="Bai Jamjuree Medium"/>
                  <a:cs typeface="Bai Jamjuree Medium"/>
                  <a:sym typeface="Bai Jamjuree Medium"/>
                </a:rPr>
                <a:t>60%</a:t>
              </a:r>
            </a:p>
          </p:txBody>
        </p:sp>
      </p:grpSp>
      <p:grpSp>
        <p:nvGrpSpPr>
          <p:cNvPr name="Group 30" id="30"/>
          <p:cNvGrpSpPr/>
          <p:nvPr/>
        </p:nvGrpSpPr>
        <p:grpSpPr>
          <a:xfrm rot="0">
            <a:off x="7923133" y="3112446"/>
            <a:ext cx="3323396" cy="959396"/>
            <a:chOff x="0" y="0"/>
            <a:chExt cx="4431195" cy="1279195"/>
          </a:xfrm>
        </p:grpSpPr>
        <p:sp>
          <p:nvSpPr>
            <p:cNvPr name="Freeform 31" id="31"/>
            <p:cNvSpPr/>
            <p:nvPr/>
          </p:nvSpPr>
          <p:spPr>
            <a:xfrm flipH="false" flipV="false" rot="0">
              <a:off x="0" y="0"/>
              <a:ext cx="4431200" cy="1279200"/>
            </a:xfrm>
            <a:custGeom>
              <a:avLst/>
              <a:gdLst/>
              <a:ahLst/>
              <a:cxnLst/>
              <a:rect r="r" b="b" t="t" l="l"/>
              <a:pathLst>
                <a:path h="1279200" w="4431200">
                  <a:moveTo>
                    <a:pt x="0" y="0"/>
                  </a:moveTo>
                  <a:lnTo>
                    <a:pt x="4431200" y="0"/>
                  </a:lnTo>
                  <a:lnTo>
                    <a:pt x="4431200" y="1279200"/>
                  </a:lnTo>
                  <a:lnTo>
                    <a:pt x="0" y="1279200"/>
                  </a:lnTo>
                  <a:close/>
                </a:path>
              </a:pathLst>
            </a:custGeom>
            <a:blipFill>
              <a:blip r:embed="rId7">
                <a:alphaModFix amt="0"/>
              </a:blip>
              <a:stretch>
                <a:fillRect l="0" t="-17497" r="0" b="-17496"/>
              </a:stretch>
            </a:blipFill>
          </p:spPr>
        </p:sp>
        <p:sp>
          <p:nvSpPr>
            <p:cNvPr name="TextBox 32" id="32"/>
            <p:cNvSpPr txBox="true"/>
            <p:nvPr/>
          </p:nvSpPr>
          <p:spPr>
            <a:xfrm>
              <a:off x="0" y="0"/>
              <a:ext cx="4431195" cy="1279195"/>
            </a:xfrm>
            <a:prstGeom prst="rect">
              <a:avLst/>
            </a:prstGeom>
          </p:spPr>
          <p:txBody>
            <a:bodyPr anchor="ctr" rtlCol="false" tIns="0" lIns="0" bIns="0" rIns="0"/>
            <a:lstStyle/>
            <a:p>
              <a:pPr algn="l">
                <a:lnSpc>
                  <a:spcPts val="4411"/>
                </a:lnSpc>
              </a:pPr>
              <a:r>
                <a:rPr lang="en-US" b="true" sz="3676">
                  <a:solidFill>
                    <a:srgbClr val="FFFFFF"/>
                  </a:solidFill>
                  <a:latin typeface="Bai Jamjuree Medium"/>
                  <a:ea typeface="Bai Jamjuree Medium"/>
                  <a:cs typeface="Bai Jamjuree Medium"/>
                  <a:sym typeface="Bai Jamjuree Medium"/>
                </a:rPr>
                <a:t>30%</a:t>
              </a:r>
            </a:p>
          </p:txBody>
        </p:sp>
      </p:grpSp>
      <p:sp>
        <p:nvSpPr>
          <p:cNvPr name="TextBox 33" id="33"/>
          <p:cNvSpPr txBox="true"/>
          <p:nvPr/>
        </p:nvSpPr>
        <p:spPr>
          <a:xfrm rot="-5400000">
            <a:off x="9673210" y="4419714"/>
            <a:ext cx="15975749" cy="565271"/>
          </a:xfrm>
          <a:prstGeom prst="rect">
            <a:avLst/>
          </a:prstGeom>
        </p:spPr>
        <p:txBody>
          <a:bodyPr anchor="t" rtlCol="false" tIns="0" lIns="0" bIns="0" rIns="0">
            <a:spAutoFit/>
          </a:bodyPr>
          <a:lstStyle/>
          <a:p>
            <a:pPr algn="l">
              <a:lnSpc>
                <a:spcPts val="2879"/>
              </a:lnSpc>
            </a:pPr>
            <a:r>
              <a:rPr lang="en-US" sz="2400">
                <a:solidFill>
                  <a:srgbClr val="7B00E0"/>
                </a:solidFill>
                <a:latin typeface="Arial"/>
                <a:ea typeface="Arial"/>
                <a:cs typeface="Arial"/>
                <a:sym typeface="Arial"/>
              </a:rPr>
              <a:t>ITEC // ITEC // ITEC /// ITEC // ITEC // ITEC /// ITEC /// ITEC // ITEC /// ITEC /// ITEC /// ITEC // ITEC // ITEC // </a:t>
            </a:r>
          </a:p>
        </p:txBody>
      </p:sp>
      <p:grpSp>
        <p:nvGrpSpPr>
          <p:cNvPr name="Group 34" id="34"/>
          <p:cNvGrpSpPr/>
          <p:nvPr/>
        </p:nvGrpSpPr>
        <p:grpSpPr>
          <a:xfrm rot="0">
            <a:off x="10113102" y="4562675"/>
            <a:ext cx="1867195" cy="883196"/>
            <a:chOff x="0" y="0"/>
            <a:chExt cx="2489594" cy="1177595"/>
          </a:xfrm>
        </p:grpSpPr>
        <p:sp>
          <p:nvSpPr>
            <p:cNvPr name="Freeform 35" id="35"/>
            <p:cNvSpPr/>
            <p:nvPr/>
          </p:nvSpPr>
          <p:spPr>
            <a:xfrm flipH="false" flipV="false" rot="0">
              <a:off x="0" y="0"/>
              <a:ext cx="2489600" cy="1177600"/>
            </a:xfrm>
            <a:custGeom>
              <a:avLst/>
              <a:gdLst/>
              <a:ahLst/>
              <a:cxnLst/>
              <a:rect r="r" b="b" t="t" l="l"/>
              <a:pathLst>
                <a:path h="1177600" w="2489600">
                  <a:moveTo>
                    <a:pt x="0" y="0"/>
                  </a:moveTo>
                  <a:lnTo>
                    <a:pt x="2489600" y="0"/>
                  </a:lnTo>
                  <a:lnTo>
                    <a:pt x="2489600" y="1177600"/>
                  </a:lnTo>
                  <a:lnTo>
                    <a:pt x="0" y="1177600"/>
                  </a:lnTo>
                  <a:close/>
                </a:path>
              </a:pathLst>
            </a:custGeom>
            <a:blipFill>
              <a:blip r:embed="rId7">
                <a:alphaModFix amt="0"/>
              </a:blip>
              <a:stretch>
                <a:fillRect l="-10688" t="0" r="-10688" b="0"/>
              </a:stretch>
            </a:blipFill>
          </p:spPr>
        </p:sp>
        <p:sp>
          <p:nvSpPr>
            <p:cNvPr name="TextBox 36" id="36"/>
            <p:cNvSpPr txBox="true"/>
            <p:nvPr/>
          </p:nvSpPr>
          <p:spPr>
            <a:xfrm>
              <a:off x="0" y="0"/>
              <a:ext cx="2489594" cy="1177595"/>
            </a:xfrm>
            <a:prstGeom prst="rect">
              <a:avLst/>
            </a:prstGeom>
          </p:spPr>
          <p:txBody>
            <a:bodyPr anchor="ctr" rtlCol="false" tIns="0" lIns="0" bIns="0" rIns="0"/>
            <a:lstStyle/>
            <a:p>
              <a:pPr algn="l">
                <a:lnSpc>
                  <a:spcPts val="4411"/>
                </a:lnSpc>
              </a:pPr>
              <a:r>
                <a:rPr lang="en-US" b="true" sz="3676">
                  <a:solidFill>
                    <a:srgbClr val="FFFFFF"/>
                  </a:solidFill>
                  <a:latin typeface="Bai Jamjuree Medium"/>
                  <a:ea typeface="Bai Jamjuree Medium"/>
                  <a:cs typeface="Bai Jamjuree Medium"/>
                  <a:sym typeface="Bai Jamjuree Medium"/>
                </a:rPr>
                <a:t>10%</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058476" y="105"/>
            <a:ext cx="8229533" cy="10286905"/>
          </a:xfrm>
          <a:custGeom>
            <a:avLst/>
            <a:gdLst/>
            <a:ahLst/>
            <a:cxnLst/>
            <a:rect r="r" b="b" t="t" l="l"/>
            <a:pathLst>
              <a:path h="10286905" w="8229533">
                <a:moveTo>
                  <a:pt x="0" y="0"/>
                </a:moveTo>
                <a:lnTo>
                  <a:pt x="8229534" y="0"/>
                </a:lnTo>
                <a:lnTo>
                  <a:pt x="8229534" y="10286905"/>
                </a:lnTo>
                <a:lnTo>
                  <a:pt x="0" y="102869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 id="3"/>
          <p:cNvGrpSpPr/>
          <p:nvPr/>
        </p:nvGrpSpPr>
        <p:grpSpPr>
          <a:xfrm rot="0">
            <a:off x="7514606" y="4791427"/>
            <a:ext cx="3323396" cy="959396"/>
            <a:chOff x="0" y="0"/>
            <a:chExt cx="4431195" cy="1279195"/>
          </a:xfrm>
        </p:grpSpPr>
        <p:sp>
          <p:nvSpPr>
            <p:cNvPr name="Freeform 4" id="4"/>
            <p:cNvSpPr/>
            <p:nvPr/>
          </p:nvSpPr>
          <p:spPr>
            <a:xfrm flipH="false" flipV="false" rot="0">
              <a:off x="0" y="0"/>
              <a:ext cx="4431200" cy="1279200"/>
            </a:xfrm>
            <a:custGeom>
              <a:avLst/>
              <a:gdLst/>
              <a:ahLst/>
              <a:cxnLst/>
              <a:rect r="r" b="b" t="t" l="l"/>
              <a:pathLst>
                <a:path h="1279200" w="4431200">
                  <a:moveTo>
                    <a:pt x="0" y="0"/>
                  </a:moveTo>
                  <a:lnTo>
                    <a:pt x="4431200" y="0"/>
                  </a:lnTo>
                  <a:lnTo>
                    <a:pt x="4431200" y="1279200"/>
                  </a:lnTo>
                  <a:lnTo>
                    <a:pt x="0" y="1279200"/>
                  </a:lnTo>
                  <a:close/>
                </a:path>
              </a:pathLst>
            </a:custGeom>
            <a:blipFill>
              <a:blip r:embed="rId5">
                <a:alphaModFix amt="0"/>
              </a:blip>
              <a:stretch>
                <a:fillRect l="0" t="-17497" r="0" b="-17496"/>
              </a:stretch>
            </a:blipFill>
          </p:spPr>
        </p:sp>
        <p:sp>
          <p:nvSpPr>
            <p:cNvPr name="TextBox 5" id="5"/>
            <p:cNvSpPr txBox="true"/>
            <p:nvPr/>
          </p:nvSpPr>
          <p:spPr>
            <a:xfrm>
              <a:off x="0" y="0"/>
              <a:ext cx="4431195" cy="1279195"/>
            </a:xfrm>
            <a:prstGeom prst="rect">
              <a:avLst/>
            </a:prstGeom>
          </p:spPr>
          <p:txBody>
            <a:bodyPr anchor="ctr" rtlCol="false" tIns="0" lIns="0" bIns="0" rIns="0"/>
            <a:lstStyle/>
            <a:p>
              <a:pPr algn="l">
                <a:lnSpc>
                  <a:spcPts val="4411"/>
                </a:lnSpc>
              </a:pPr>
              <a:r>
                <a:rPr lang="en-US" b="true" sz="3676">
                  <a:solidFill>
                    <a:srgbClr val="FFFFFF"/>
                  </a:solidFill>
                  <a:latin typeface="Bai Jamjuree Medium"/>
                  <a:ea typeface="Bai Jamjuree Medium"/>
                  <a:cs typeface="Bai Jamjuree Medium"/>
                  <a:sym typeface="Bai Jamjuree Medium"/>
                </a:rPr>
                <a:t>60%</a:t>
              </a:r>
            </a:p>
          </p:txBody>
        </p:sp>
      </p:grpSp>
      <p:sp>
        <p:nvSpPr>
          <p:cNvPr name="TextBox 6" id="6"/>
          <p:cNvSpPr txBox="true"/>
          <p:nvPr/>
        </p:nvSpPr>
        <p:spPr>
          <a:xfrm rot="-5400000">
            <a:off x="9673210" y="4419714"/>
            <a:ext cx="15975749" cy="565271"/>
          </a:xfrm>
          <a:prstGeom prst="rect">
            <a:avLst/>
          </a:prstGeom>
        </p:spPr>
        <p:txBody>
          <a:bodyPr anchor="t" rtlCol="false" tIns="0" lIns="0" bIns="0" rIns="0">
            <a:spAutoFit/>
          </a:bodyPr>
          <a:lstStyle/>
          <a:p>
            <a:pPr algn="l">
              <a:lnSpc>
                <a:spcPts val="2879"/>
              </a:lnSpc>
            </a:pPr>
            <a:r>
              <a:rPr lang="en-US" sz="2400">
                <a:solidFill>
                  <a:srgbClr val="7B00E0"/>
                </a:solidFill>
                <a:latin typeface="Arial"/>
                <a:ea typeface="Arial"/>
                <a:cs typeface="Arial"/>
                <a:sym typeface="Arial"/>
              </a:rPr>
              <a:t>ITEC // ITEC // ITEC /// ITEC // ITEC // ITEC /// ITEC /// ITEC // ITEC /// ITEC /// ITEC /// ITEC // ITEC // ITEC // </a:t>
            </a:r>
          </a:p>
        </p:txBody>
      </p:sp>
      <p:grpSp>
        <p:nvGrpSpPr>
          <p:cNvPr name="Group 7" id="7"/>
          <p:cNvGrpSpPr/>
          <p:nvPr/>
        </p:nvGrpSpPr>
        <p:grpSpPr>
          <a:xfrm rot="0">
            <a:off x="10113102" y="3417399"/>
            <a:ext cx="1867195" cy="883196"/>
            <a:chOff x="0" y="0"/>
            <a:chExt cx="2489594" cy="1177595"/>
          </a:xfrm>
        </p:grpSpPr>
        <p:sp>
          <p:nvSpPr>
            <p:cNvPr name="Freeform 8" id="8"/>
            <p:cNvSpPr/>
            <p:nvPr/>
          </p:nvSpPr>
          <p:spPr>
            <a:xfrm flipH="false" flipV="false" rot="0">
              <a:off x="0" y="0"/>
              <a:ext cx="2489600" cy="1177600"/>
            </a:xfrm>
            <a:custGeom>
              <a:avLst/>
              <a:gdLst/>
              <a:ahLst/>
              <a:cxnLst/>
              <a:rect r="r" b="b" t="t" l="l"/>
              <a:pathLst>
                <a:path h="1177600" w="2489600">
                  <a:moveTo>
                    <a:pt x="0" y="0"/>
                  </a:moveTo>
                  <a:lnTo>
                    <a:pt x="2489600" y="0"/>
                  </a:lnTo>
                  <a:lnTo>
                    <a:pt x="2489600" y="1177600"/>
                  </a:lnTo>
                  <a:lnTo>
                    <a:pt x="0" y="1177600"/>
                  </a:lnTo>
                  <a:close/>
                </a:path>
              </a:pathLst>
            </a:custGeom>
            <a:blipFill>
              <a:blip r:embed="rId5">
                <a:alphaModFix amt="0"/>
              </a:blip>
              <a:stretch>
                <a:fillRect l="-10688" t="0" r="-10688" b="0"/>
              </a:stretch>
            </a:blipFill>
          </p:spPr>
        </p:sp>
        <p:sp>
          <p:nvSpPr>
            <p:cNvPr name="TextBox 9" id="9"/>
            <p:cNvSpPr txBox="true"/>
            <p:nvPr/>
          </p:nvSpPr>
          <p:spPr>
            <a:xfrm>
              <a:off x="0" y="0"/>
              <a:ext cx="2489594" cy="1177595"/>
            </a:xfrm>
            <a:prstGeom prst="rect">
              <a:avLst/>
            </a:prstGeom>
          </p:spPr>
          <p:txBody>
            <a:bodyPr anchor="ctr" rtlCol="false" tIns="0" lIns="0" bIns="0" rIns="0"/>
            <a:lstStyle/>
            <a:p>
              <a:pPr algn="l">
                <a:lnSpc>
                  <a:spcPts val="4411"/>
                </a:lnSpc>
              </a:pPr>
              <a:r>
                <a:rPr lang="en-US" b="true" sz="3676">
                  <a:solidFill>
                    <a:srgbClr val="FFFFFF"/>
                  </a:solidFill>
                  <a:latin typeface="Bai Jamjuree Medium"/>
                  <a:ea typeface="Bai Jamjuree Medium"/>
                  <a:cs typeface="Bai Jamjuree Medium"/>
                  <a:sym typeface="Bai Jamjuree Medium"/>
                </a:rPr>
                <a:t>10%</a:t>
              </a:r>
            </a:p>
          </p:txBody>
        </p:sp>
      </p:grpSp>
      <p:grpSp>
        <p:nvGrpSpPr>
          <p:cNvPr name="Group 10" id="10"/>
          <p:cNvGrpSpPr/>
          <p:nvPr/>
        </p:nvGrpSpPr>
        <p:grpSpPr>
          <a:xfrm rot="0">
            <a:off x="1035825" y="1113873"/>
            <a:ext cx="4886401" cy="4886401"/>
            <a:chOff x="0" y="0"/>
            <a:chExt cx="6515202" cy="6515202"/>
          </a:xfrm>
        </p:grpSpPr>
        <p:sp>
          <p:nvSpPr>
            <p:cNvPr name="Freeform 11" id="11"/>
            <p:cNvSpPr/>
            <p:nvPr/>
          </p:nvSpPr>
          <p:spPr>
            <a:xfrm flipH="false" flipV="false" rot="0">
              <a:off x="0" y="0"/>
              <a:ext cx="6515227" cy="6515227"/>
            </a:xfrm>
            <a:custGeom>
              <a:avLst/>
              <a:gdLst/>
              <a:ahLst/>
              <a:cxnLst/>
              <a:rect r="r" b="b" t="t" l="l"/>
              <a:pathLst>
                <a:path h="6515227" w="6515227">
                  <a:moveTo>
                    <a:pt x="0" y="0"/>
                  </a:moveTo>
                  <a:lnTo>
                    <a:pt x="6515227" y="0"/>
                  </a:lnTo>
                  <a:lnTo>
                    <a:pt x="6515227" y="6515227"/>
                  </a:lnTo>
                  <a:lnTo>
                    <a:pt x="0" y="6515227"/>
                  </a:lnTo>
                  <a:close/>
                </a:path>
              </a:pathLst>
            </a:custGeom>
            <a:solidFill>
              <a:srgbClr val="7B00E0"/>
            </a:solidFill>
          </p:spPr>
        </p:sp>
      </p:grpSp>
      <p:grpSp>
        <p:nvGrpSpPr>
          <p:cNvPr name="Group 12" id="12"/>
          <p:cNvGrpSpPr/>
          <p:nvPr/>
        </p:nvGrpSpPr>
        <p:grpSpPr>
          <a:xfrm rot="0">
            <a:off x="6382588" y="1113873"/>
            <a:ext cx="4886401" cy="4886401"/>
            <a:chOff x="0" y="0"/>
            <a:chExt cx="6515202" cy="6515202"/>
          </a:xfrm>
        </p:grpSpPr>
        <p:sp>
          <p:nvSpPr>
            <p:cNvPr name="Freeform 13" id="13"/>
            <p:cNvSpPr/>
            <p:nvPr/>
          </p:nvSpPr>
          <p:spPr>
            <a:xfrm flipH="false" flipV="false" rot="0">
              <a:off x="0" y="0"/>
              <a:ext cx="6515227" cy="6515227"/>
            </a:xfrm>
            <a:custGeom>
              <a:avLst/>
              <a:gdLst/>
              <a:ahLst/>
              <a:cxnLst/>
              <a:rect r="r" b="b" t="t" l="l"/>
              <a:pathLst>
                <a:path h="6515227" w="6515227">
                  <a:moveTo>
                    <a:pt x="0" y="0"/>
                  </a:moveTo>
                  <a:lnTo>
                    <a:pt x="6515227" y="0"/>
                  </a:lnTo>
                  <a:lnTo>
                    <a:pt x="6515227" y="6515227"/>
                  </a:lnTo>
                  <a:lnTo>
                    <a:pt x="0" y="6515227"/>
                  </a:lnTo>
                  <a:close/>
                </a:path>
              </a:pathLst>
            </a:custGeom>
            <a:solidFill>
              <a:srgbClr val="7B00E0"/>
            </a:solidFill>
          </p:spPr>
        </p:sp>
      </p:grpSp>
      <p:grpSp>
        <p:nvGrpSpPr>
          <p:cNvPr name="Group 14" id="14"/>
          <p:cNvGrpSpPr/>
          <p:nvPr/>
        </p:nvGrpSpPr>
        <p:grpSpPr>
          <a:xfrm rot="0">
            <a:off x="11729352" y="1113873"/>
            <a:ext cx="4886401" cy="4886401"/>
            <a:chOff x="0" y="0"/>
            <a:chExt cx="6515202" cy="6515202"/>
          </a:xfrm>
        </p:grpSpPr>
        <p:sp>
          <p:nvSpPr>
            <p:cNvPr name="Freeform 15" id="15"/>
            <p:cNvSpPr/>
            <p:nvPr/>
          </p:nvSpPr>
          <p:spPr>
            <a:xfrm flipH="false" flipV="false" rot="0">
              <a:off x="0" y="0"/>
              <a:ext cx="6515227" cy="6515227"/>
            </a:xfrm>
            <a:custGeom>
              <a:avLst/>
              <a:gdLst/>
              <a:ahLst/>
              <a:cxnLst/>
              <a:rect r="r" b="b" t="t" l="l"/>
              <a:pathLst>
                <a:path h="6515227" w="6515227">
                  <a:moveTo>
                    <a:pt x="0" y="0"/>
                  </a:moveTo>
                  <a:lnTo>
                    <a:pt x="6515227" y="0"/>
                  </a:lnTo>
                  <a:lnTo>
                    <a:pt x="6515227" y="6515227"/>
                  </a:lnTo>
                  <a:lnTo>
                    <a:pt x="0" y="6515227"/>
                  </a:lnTo>
                  <a:close/>
                </a:path>
              </a:pathLst>
            </a:custGeom>
            <a:solidFill>
              <a:srgbClr val="7B00E0"/>
            </a:solidFill>
          </p:spPr>
        </p:sp>
      </p:grpSp>
      <p:grpSp>
        <p:nvGrpSpPr>
          <p:cNvPr name="Group 16" id="16"/>
          <p:cNvGrpSpPr/>
          <p:nvPr/>
        </p:nvGrpSpPr>
        <p:grpSpPr>
          <a:xfrm rot="0">
            <a:off x="1035853" y="6250029"/>
            <a:ext cx="4886401" cy="2923203"/>
            <a:chOff x="0" y="0"/>
            <a:chExt cx="6515202" cy="3897605"/>
          </a:xfrm>
        </p:grpSpPr>
        <p:sp>
          <p:nvSpPr>
            <p:cNvPr name="Freeform 17" id="17"/>
            <p:cNvSpPr/>
            <p:nvPr/>
          </p:nvSpPr>
          <p:spPr>
            <a:xfrm flipH="false" flipV="false" rot="0">
              <a:off x="0" y="0"/>
              <a:ext cx="6515227" cy="3897630"/>
            </a:xfrm>
            <a:custGeom>
              <a:avLst/>
              <a:gdLst/>
              <a:ahLst/>
              <a:cxnLst/>
              <a:rect r="r" b="b" t="t" l="l"/>
              <a:pathLst>
                <a:path h="3897630" w="6515227">
                  <a:moveTo>
                    <a:pt x="0" y="0"/>
                  </a:moveTo>
                  <a:lnTo>
                    <a:pt x="6515227" y="0"/>
                  </a:lnTo>
                  <a:lnTo>
                    <a:pt x="6515227" y="3897630"/>
                  </a:lnTo>
                  <a:lnTo>
                    <a:pt x="0" y="3897630"/>
                  </a:lnTo>
                  <a:close/>
                </a:path>
              </a:pathLst>
            </a:custGeom>
            <a:solidFill>
              <a:srgbClr val="FFFFFF"/>
            </a:solidFill>
          </p:spPr>
        </p:sp>
        <p:sp>
          <p:nvSpPr>
            <p:cNvPr name="TextBox 18" id="18"/>
            <p:cNvSpPr txBox="true"/>
            <p:nvPr/>
          </p:nvSpPr>
          <p:spPr>
            <a:xfrm>
              <a:off x="0" y="-38100"/>
              <a:ext cx="6515202" cy="3935705"/>
            </a:xfrm>
            <a:prstGeom prst="rect">
              <a:avLst/>
            </a:prstGeom>
          </p:spPr>
          <p:txBody>
            <a:bodyPr anchor="t" rtlCol="false" tIns="50800" lIns="50800" bIns="50800" rIns="50800"/>
            <a:lstStyle/>
            <a:p>
              <a:pPr algn="just">
                <a:lnSpc>
                  <a:spcPts val="2897"/>
                </a:lnSpc>
              </a:pPr>
              <a:r>
                <a:rPr lang="en-US" sz="2100">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name="TextBox 19" id="19"/>
          <p:cNvSpPr txBox="true"/>
          <p:nvPr/>
        </p:nvSpPr>
        <p:spPr>
          <a:xfrm rot="0">
            <a:off x="6474028" y="6477953"/>
            <a:ext cx="4703550" cy="2778452"/>
          </a:xfrm>
          <a:prstGeom prst="rect">
            <a:avLst/>
          </a:prstGeom>
        </p:spPr>
        <p:txBody>
          <a:bodyPr anchor="t" rtlCol="false" tIns="0" lIns="0" bIns="0" rIns="0">
            <a:spAutoFit/>
          </a:bodyPr>
          <a:lstStyle/>
          <a:p>
            <a:pPr algn="just">
              <a:lnSpc>
                <a:spcPts val="2897"/>
              </a:lnSpc>
            </a:pPr>
            <a:r>
              <a:rPr lang="en-US" sz="2100">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a:t>
            </a:r>
          </a:p>
        </p:txBody>
      </p:sp>
      <p:sp>
        <p:nvSpPr>
          <p:cNvPr name="TextBox 20" id="20"/>
          <p:cNvSpPr txBox="true"/>
          <p:nvPr/>
        </p:nvSpPr>
        <p:spPr>
          <a:xfrm rot="0">
            <a:off x="11820773" y="6477953"/>
            <a:ext cx="4703550" cy="2778452"/>
          </a:xfrm>
          <a:prstGeom prst="rect">
            <a:avLst/>
          </a:prstGeom>
        </p:spPr>
        <p:txBody>
          <a:bodyPr anchor="t" rtlCol="false" tIns="0" lIns="0" bIns="0" rIns="0">
            <a:spAutoFit/>
          </a:bodyPr>
          <a:lstStyle/>
          <a:p>
            <a:pPr algn="just">
              <a:lnSpc>
                <a:spcPts val="2897"/>
              </a:lnSpc>
            </a:pPr>
            <a:r>
              <a:rPr lang="en-US" sz="2100">
                <a:solidFill>
                  <a:srgbClr val="000000"/>
                </a:solidFill>
                <a:latin typeface="Bai Jamjuree"/>
                <a:ea typeface="Bai Jamjuree"/>
                <a:cs typeface="Bai Jamjuree"/>
                <a:sym typeface="Bai Jamjuree"/>
              </a:rPr>
              <a:t>"Lorem ipsum dolor sit amet, consectetur adipiscing elit, sed do eiusmod tempor incididunt ut labore et dolore magna aliqua. Ut enim ad minim veniam, quis nostrud exercitation ullamco laboris nisi ut aliquip ex ea commodo consequat.</a:t>
            </a:r>
          </a:p>
        </p:txBody>
      </p:sp>
      <p:grpSp>
        <p:nvGrpSpPr>
          <p:cNvPr name="Group 21" id="21"/>
          <p:cNvGrpSpPr/>
          <p:nvPr/>
        </p:nvGrpSpPr>
        <p:grpSpPr>
          <a:xfrm rot="0">
            <a:off x="1035853" y="1113873"/>
            <a:ext cx="4889535" cy="4886401"/>
            <a:chOff x="0" y="0"/>
            <a:chExt cx="6519380" cy="6515202"/>
          </a:xfrm>
        </p:grpSpPr>
        <p:pic>
          <p:nvPicPr>
            <p:cNvPr name="Picture 22" id="22"/>
            <p:cNvPicPr>
              <a:picLocks noChangeAspect="true"/>
            </p:cNvPicPr>
            <p:nvPr/>
          </p:nvPicPr>
          <p:blipFill>
            <a:blip r:embed="rId5"/>
            <a:srcRect l="30502" t="0" r="30502" b="0"/>
            <a:stretch>
              <a:fillRect/>
            </a:stretch>
          </p:blipFill>
          <p:spPr>
            <a:xfrm flipH="false" flipV="false">
              <a:off x="0" y="0"/>
              <a:ext cx="6519380" cy="6515202"/>
            </a:xfrm>
            <a:prstGeom prst="rect">
              <a:avLst/>
            </a:prstGeom>
          </p:spPr>
        </p:pic>
      </p:grpSp>
      <p:grpSp>
        <p:nvGrpSpPr>
          <p:cNvPr name="Group 23" id="23"/>
          <p:cNvGrpSpPr/>
          <p:nvPr/>
        </p:nvGrpSpPr>
        <p:grpSpPr>
          <a:xfrm rot="0">
            <a:off x="6382602" y="1113873"/>
            <a:ext cx="4889535" cy="4886401"/>
            <a:chOff x="0" y="0"/>
            <a:chExt cx="6519380" cy="6515202"/>
          </a:xfrm>
        </p:grpSpPr>
        <p:pic>
          <p:nvPicPr>
            <p:cNvPr name="Picture 24" id="24"/>
            <p:cNvPicPr>
              <a:picLocks noChangeAspect="true"/>
            </p:cNvPicPr>
            <p:nvPr/>
          </p:nvPicPr>
          <p:blipFill>
            <a:blip r:embed="rId5"/>
            <a:srcRect l="30502" t="0" r="30502" b="0"/>
            <a:stretch>
              <a:fillRect/>
            </a:stretch>
          </p:blipFill>
          <p:spPr>
            <a:xfrm flipH="false" flipV="false">
              <a:off x="0" y="0"/>
              <a:ext cx="6519380" cy="6515202"/>
            </a:xfrm>
            <a:prstGeom prst="rect">
              <a:avLst/>
            </a:prstGeom>
          </p:spPr>
        </p:pic>
      </p:grpSp>
      <p:grpSp>
        <p:nvGrpSpPr>
          <p:cNvPr name="Group 25" id="25"/>
          <p:cNvGrpSpPr/>
          <p:nvPr/>
        </p:nvGrpSpPr>
        <p:grpSpPr>
          <a:xfrm rot="0">
            <a:off x="11726218" y="1113873"/>
            <a:ext cx="4889535" cy="4886401"/>
            <a:chOff x="0" y="0"/>
            <a:chExt cx="6519380" cy="6515202"/>
          </a:xfrm>
        </p:grpSpPr>
        <p:pic>
          <p:nvPicPr>
            <p:cNvPr name="Picture 26" id="26"/>
            <p:cNvPicPr>
              <a:picLocks noChangeAspect="true"/>
            </p:cNvPicPr>
            <p:nvPr/>
          </p:nvPicPr>
          <p:blipFill>
            <a:blip r:embed="rId5"/>
            <a:srcRect l="30502" t="0" r="30502" b="0"/>
            <a:stretch>
              <a:fillRect/>
            </a:stretch>
          </p:blipFill>
          <p:spPr>
            <a:xfrm flipH="false" flipV="false">
              <a:off x="0" y="0"/>
              <a:ext cx="6519380" cy="6515202"/>
            </a:xfrm>
            <a:prstGeom prst="rect">
              <a:avLst/>
            </a:prstGeom>
          </p:spPr>
        </p:pic>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907453" y="0"/>
            <a:ext cx="12381005" cy="10363200"/>
            <a:chOff x="0" y="0"/>
            <a:chExt cx="16508006" cy="13817600"/>
          </a:xfrm>
        </p:grpSpPr>
        <p:sp>
          <p:nvSpPr>
            <p:cNvPr name="Freeform 3" id="3"/>
            <p:cNvSpPr/>
            <p:nvPr/>
          </p:nvSpPr>
          <p:spPr>
            <a:xfrm flipH="false" flipV="false" rot="0">
              <a:off x="0" y="0"/>
              <a:ext cx="16507968" cy="13817600"/>
            </a:xfrm>
            <a:custGeom>
              <a:avLst/>
              <a:gdLst/>
              <a:ahLst/>
              <a:cxnLst/>
              <a:rect r="r" b="b" t="t" l="l"/>
              <a:pathLst>
                <a:path h="13817600" w="16507968">
                  <a:moveTo>
                    <a:pt x="0" y="0"/>
                  </a:moveTo>
                  <a:lnTo>
                    <a:pt x="16507968" y="0"/>
                  </a:lnTo>
                  <a:lnTo>
                    <a:pt x="16507968" y="13817600"/>
                  </a:lnTo>
                  <a:lnTo>
                    <a:pt x="0" y="13817600"/>
                  </a:lnTo>
                  <a:close/>
                </a:path>
              </a:pathLst>
            </a:custGeom>
            <a:solidFill>
              <a:srgbClr val="EEEEEE"/>
            </a:solidFill>
          </p:spPr>
        </p:sp>
      </p:grpSp>
      <p:grpSp>
        <p:nvGrpSpPr>
          <p:cNvPr name="Group 4" id="4"/>
          <p:cNvGrpSpPr/>
          <p:nvPr/>
        </p:nvGrpSpPr>
        <p:grpSpPr>
          <a:xfrm rot="0">
            <a:off x="5907453" y="0"/>
            <a:ext cx="12380547" cy="10287000"/>
            <a:chOff x="0" y="0"/>
            <a:chExt cx="16507396" cy="13716000"/>
          </a:xfrm>
        </p:grpSpPr>
        <p:sp>
          <p:nvSpPr>
            <p:cNvPr name="Freeform 5" id="5"/>
            <p:cNvSpPr/>
            <p:nvPr/>
          </p:nvSpPr>
          <p:spPr>
            <a:xfrm flipH="false" flipV="false" rot="0">
              <a:off x="0" y="0"/>
              <a:ext cx="16507461" cy="13716000"/>
            </a:xfrm>
            <a:custGeom>
              <a:avLst/>
              <a:gdLst/>
              <a:ahLst/>
              <a:cxnLst/>
              <a:rect r="r" b="b" t="t" l="l"/>
              <a:pathLst>
                <a:path h="13716000" w="16507461">
                  <a:moveTo>
                    <a:pt x="0" y="0"/>
                  </a:moveTo>
                  <a:lnTo>
                    <a:pt x="16507461" y="0"/>
                  </a:lnTo>
                  <a:lnTo>
                    <a:pt x="16507461" y="13716000"/>
                  </a:lnTo>
                  <a:lnTo>
                    <a:pt x="0" y="13716000"/>
                  </a:lnTo>
                  <a:lnTo>
                    <a:pt x="0" y="0"/>
                  </a:lnTo>
                  <a:close/>
                </a:path>
              </a:pathLst>
            </a:custGeom>
            <a:blipFill>
              <a:blip r:embed="rId3"/>
              <a:stretch>
                <a:fillRect l="-56607" t="0" r="-56606" b="0"/>
              </a:stretch>
            </a:blipFill>
          </p:spPr>
        </p:sp>
      </p:grpSp>
      <p:sp>
        <p:nvSpPr>
          <p:cNvPr name="TextBox 6" id="6"/>
          <p:cNvSpPr txBox="true"/>
          <p:nvPr/>
        </p:nvSpPr>
        <p:spPr>
          <a:xfrm rot="-5400000">
            <a:off x="-1579684" y="4419714"/>
            <a:ext cx="15975749" cy="565271"/>
          </a:xfrm>
          <a:prstGeom prst="rect">
            <a:avLst/>
          </a:prstGeom>
        </p:spPr>
        <p:txBody>
          <a:bodyPr anchor="t" rtlCol="false" tIns="0" lIns="0" bIns="0" rIns="0">
            <a:spAutoFit/>
          </a:bodyPr>
          <a:lstStyle/>
          <a:p>
            <a:pPr algn="l">
              <a:lnSpc>
                <a:spcPts val="2879"/>
              </a:lnSpc>
            </a:pPr>
            <a:r>
              <a:rPr lang="en-US" sz="2400">
                <a:solidFill>
                  <a:srgbClr val="FFFFFF"/>
                </a:solidFill>
                <a:latin typeface="Arial"/>
                <a:ea typeface="Arial"/>
                <a:cs typeface="Arial"/>
                <a:sym typeface="Arial"/>
              </a:rPr>
              <a:t>ITEC // ITEC // ITEC /// ITEC // ITEC // ITEC /// ITEC /// ITEC // ITEC /// ITEC /// ITEC /// ITEC // ITEC // ITEC // </a:t>
            </a:r>
          </a:p>
        </p:txBody>
      </p:sp>
      <p:grpSp>
        <p:nvGrpSpPr>
          <p:cNvPr name="Group 7" id="7"/>
          <p:cNvGrpSpPr/>
          <p:nvPr/>
        </p:nvGrpSpPr>
        <p:grpSpPr>
          <a:xfrm rot="0">
            <a:off x="16368046" y="8556250"/>
            <a:ext cx="1236355" cy="1269549"/>
            <a:chOff x="0" y="0"/>
            <a:chExt cx="1648473" cy="1692732"/>
          </a:xfrm>
        </p:grpSpPr>
        <p:sp>
          <p:nvSpPr>
            <p:cNvPr name="Freeform 8" id="8"/>
            <p:cNvSpPr/>
            <p:nvPr/>
          </p:nvSpPr>
          <p:spPr>
            <a:xfrm flipH="false" flipV="false" rot="0">
              <a:off x="0" y="0"/>
              <a:ext cx="1648460" cy="1692783"/>
            </a:xfrm>
            <a:custGeom>
              <a:avLst/>
              <a:gdLst/>
              <a:ahLst/>
              <a:cxnLst/>
              <a:rect r="r" b="b" t="t" l="l"/>
              <a:pathLst>
                <a:path h="1692783" w="1648460">
                  <a:moveTo>
                    <a:pt x="0" y="0"/>
                  </a:moveTo>
                  <a:lnTo>
                    <a:pt x="1648460" y="0"/>
                  </a:lnTo>
                  <a:lnTo>
                    <a:pt x="1648460" y="1692783"/>
                  </a:lnTo>
                  <a:lnTo>
                    <a:pt x="0" y="1692783"/>
                  </a:lnTo>
                  <a:lnTo>
                    <a:pt x="0" y="0"/>
                  </a:lnTo>
                  <a:close/>
                </a:path>
              </a:pathLst>
            </a:custGeom>
            <a:blipFill>
              <a:blip r:embed="rId4"/>
              <a:stretch>
                <a:fillRect l="0" t="0" r="0" b="2"/>
              </a:stretch>
            </a:blipFill>
          </p:spPr>
        </p:sp>
      </p:grpSp>
      <p:grpSp>
        <p:nvGrpSpPr>
          <p:cNvPr name="Group 9" id="9"/>
          <p:cNvGrpSpPr/>
          <p:nvPr/>
        </p:nvGrpSpPr>
        <p:grpSpPr>
          <a:xfrm rot="0">
            <a:off x="0" y="7044652"/>
            <a:ext cx="13824604" cy="2019005"/>
            <a:chOff x="0" y="0"/>
            <a:chExt cx="18432805" cy="2692006"/>
          </a:xfrm>
        </p:grpSpPr>
        <p:sp>
          <p:nvSpPr>
            <p:cNvPr name="Freeform 10" id="10"/>
            <p:cNvSpPr/>
            <p:nvPr/>
          </p:nvSpPr>
          <p:spPr>
            <a:xfrm flipH="false" flipV="false" rot="0">
              <a:off x="0" y="0"/>
              <a:ext cx="18432780" cy="2692019"/>
            </a:xfrm>
            <a:custGeom>
              <a:avLst/>
              <a:gdLst/>
              <a:ahLst/>
              <a:cxnLst/>
              <a:rect r="r" b="b" t="t" l="l"/>
              <a:pathLst>
                <a:path h="2692019" w="18432780">
                  <a:moveTo>
                    <a:pt x="0" y="0"/>
                  </a:moveTo>
                  <a:lnTo>
                    <a:pt x="18432780" y="0"/>
                  </a:lnTo>
                  <a:lnTo>
                    <a:pt x="18432780" y="2692019"/>
                  </a:lnTo>
                  <a:lnTo>
                    <a:pt x="0" y="2692019"/>
                  </a:lnTo>
                  <a:close/>
                </a:path>
              </a:pathLst>
            </a:custGeom>
            <a:solidFill>
              <a:srgbClr val="7B00E0"/>
            </a:solidFill>
          </p:spPr>
        </p:sp>
      </p:grpSp>
      <p:sp>
        <p:nvSpPr>
          <p:cNvPr name="TextBox 11" id="11"/>
          <p:cNvSpPr txBox="true"/>
          <p:nvPr/>
        </p:nvSpPr>
        <p:spPr>
          <a:xfrm rot="0">
            <a:off x="753523" y="7600998"/>
            <a:ext cx="12317549" cy="915829"/>
          </a:xfrm>
          <a:prstGeom prst="rect">
            <a:avLst/>
          </a:prstGeom>
        </p:spPr>
        <p:txBody>
          <a:bodyPr anchor="t" rtlCol="false" tIns="0" lIns="0" bIns="0" rIns="0">
            <a:spAutoFit/>
          </a:bodyPr>
          <a:lstStyle/>
          <a:p>
            <a:pPr algn="l">
              <a:lnSpc>
                <a:spcPts val="5759"/>
              </a:lnSpc>
            </a:pPr>
            <a:r>
              <a:rPr lang="en-US" b="true" sz="4800">
                <a:solidFill>
                  <a:srgbClr val="FFFFFF"/>
                </a:solidFill>
                <a:latin typeface="Bai Jamjuree Bold"/>
                <a:ea typeface="Bai Jamjuree Bold"/>
                <a:cs typeface="Bai Jamjuree Bold"/>
                <a:sym typeface="Bai Jamjuree Bold"/>
              </a:rPr>
              <a:t>Obrigado!</a:t>
            </a:r>
          </a:p>
        </p:txBody>
      </p:sp>
      <p:grpSp>
        <p:nvGrpSpPr>
          <p:cNvPr name="Group 12" id="12"/>
          <p:cNvGrpSpPr/>
          <p:nvPr/>
        </p:nvGrpSpPr>
        <p:grpSpPr>
          <a:xfrm rot="0">
            <a:off x="662102" y="577301"/>
            <a:ext cx="2629405" cy="3070146"/>
            <a:chOff x="0" y="0"/>
            <a:chExt cx="3505873" cy="4093528"/>
          </a:xfrm>
        </p:grpSpPr>
        <p:sp>
          <p:nvSpPr>
            <p:cNvPr name="Freeform 13" id="13"/>
            <p:cNvSpPr/>
            <p:nvPr/>
          </p:nvSpPr>
          <p:spPr>
            <a:xfrm flipH="false" flipV="false" rot="0">
              <a:off x="0" y="0"/>
              <a:ext cx="3505835" cy="4093591"/>
            </a:xfrm>
            <a:custGeom>
              <a:avLst/>
              <a:gdLst/>
              <a:ahLst/>
              <a:cxnLst/>
              <a:rect r="r" b="b" t="t" l="l"/>
              <a:pathLst>
                <a:path h="4093591" w="3505835">
                  <a:moveTo>
                    <a:pt x="0" y="0"/>
                  </a:moveTo>
                  <a:lnTo>
                    <a:pt x="3505835" y="0"/>
                  </a:lnTo>
                  <a:lnTo>
                    <a:pt x="3505835" y="4093591"/>
                  </a:lnTo>
                  <a:lnTo>
                    <a:pt x="0" y="4093591"/>
                  </a:lnTo>
                  <a:lnTo>
                    <a:pt x="0" y="0"/>
                  </a:lnTo>
                  <a:close/>
                </a:path>
              </a:pathLst>
            </a:custGeom>
            <a:blipFill>
              <a:blip r:embed="rId5"/>
              <a:stretch>
                <a:fillRect l="0" t="0" r="-1" b="1"/>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DAHKxno1h14</dc:identifier>
  <dcterms:modified xsi:type="dcterms:W3CDTF">2011-08-01T06:04:30Z</dcterms:modified>
  <cp:revision>1</cp:revision>
  <dc:title>Modelo iTec - Whitemode.pptx</dc:title>
</cp:coreProperties>
</file>