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Arial" charset="1" panose="020B0604020202020204"/>
      <p:regular r:id="rId21"/>
    </p:embeddedFont>
    <p:embeddedFont>
      <p:font typeface="Bai Jamjuree" charset="1" panose="00000500000000000000"/>
      <p:regular r:id="rId22"/>
    </p:embeddedFont>
    <p:embeddedFont>
      <p:font typeface="Bai Jamjuree Bold" charset="1" panose="00000800000000000000"/>
      <p:regular r:id="rId24"/>
    </p:embeddedFont>
    <p:embeddedFont>
      <p:font typeface="Open Sans Bold" charset="1" panose="020B0806030504020204"/>
      <p:regular r:id="rId25"/>
    </p:embeddedFont>
    <p:embeddedFont>
      <p:font typeface="Arial Italics" charset="1" panose="020B0604020202090204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notesMasters/notesMaster1.xml" Type="http://schemas.openxmlformats.org/officeDocument/2006/relationships/notesMaster"/><Relationship Id="rId19" Target="theme/theme2.xml" Type="http://schemas.openxmlformats.org/officeDocument/2006/relationships/theme"/><Relationship Id="rId2" Target="presProps.xml" Type="http://schemas.openxmlformats.org/officeDocument/2006/relationships/presProps"/><Relationship Id="rId20" Target="notesSlides/notesSlide1.xml" Type="http://schemas.openxmlformats.org/officeDocument/2006/relationships/notes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notesSlides/notesSlide2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notesSlides/notesSlide3.xml" Type="http://schemas.openxmlformats.org/officeDocument/2006/relationships/notesSlide"/><Relationship Id="rId27" Target="notesSlides/notesSlide4.xml" Type="http://schemas.openxmlformats.org/officeDocument/2006/relationships/notesSlide"/><Relationship Id="rId28" Target="notesSlides/notesSlide5.xml" Type="http://schemas.openxmlformats.org/officeDocument/2006/relationships/notesSlide"/><Relationship Id="rId29" Target="notesSlides/notesSlide6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7.xml" Type="http://schemas.openxmlformats.org/officeDocument/2006/relationships/notesSlide"/><Relationship Id="rId31" Target="notesSlides/notesSlide8.xml" Type="http://schemas.openxmlformats.org/officeDocument/2006/relationships/notesSlide"/><Relationship Id="rId32" Target="notesSlides/notesSlide9.xml" Type="http://schemas.openxmlformats.org/officeDocument/2006/relationships/notesSlide"/><Relationship Id="rId33" Target="notesSlides/notesSlide10.xml" Type="http://schemas.openxmlformats.org/officeDocument/2006/relationships/notesSlide"/><Relationship Id="rId34" Target="notesSlides/notesSlide11.xml" Type="http://schemas.openxmlformats.org/officeDocument/2006/relationships/notesSlide"/><Relationship Id="rId35" Target="notesSlides/notesSlide12.xml" Type="http://schemas.openxmlformats.org/officeDocument/2006/relationships/notesSlide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Relationship Id="rId4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4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07453" y="0"/>
            <a:ext cx="12381005" cy="10363200"/>
            <a:chOff x="0" y="0"/>
            <a:chExt cx="16508006" cy="13817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507968" cy="13817600"/>
            </a:xfrm>
            <a:custGeom>
              <a:avLst/>
              <a:gdLst/>
              <a:ahLst/>
              <a:cxnLst/>
              <a:rect r="r" b="b" t="t" l="l"/>
              <a:pathLst>
                <a:path h="13817600" w="16507968">
                  <a:moveTo>
                    <a:pt x="0" y="0"/>
                  </a:moveTo>
                  <a:lnTo>
                    <a:pt x="16507968" y="0"/>
                  </a:lnTo>
                  <a:lnTo>
                    <a:pt x="16507968" y="13817600"/>
                  </a:lnTo>
                  <a:lnTo>
                    <a:pt x="0" y="13817600"/>
                  </a:lnTo>
                  <a:close/>
                </a:path>
              </a:pathLst>
            </a:custGeom>
            <a:solidFill>
              <a:srgbClr val="EEEE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907453" y="0"/>
            <a:ext cx="12380547" cy="10287000"/>
            <a:chOff x="0" y="0"/>
            <a:chExt cx="16507396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507461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6507461">
                  <a:moveTo>
                    <a:pt x="0" y="0"/>
                  </a:moveTo>
                  <a:lnTo>
                    <a:pt x="16507461" y="0"/>
                  </a:lnTo>
                  <a:lnTo>
                    <a:pt x="1650746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607" t="0" r="-5660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368046" y="8556250"/>
            <a:ext cx="1236355" cy="1269549"/>
            <a:chOff x="0" y="0"/>
            <a:chExt cx="1648473" cy="169273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48460" cy="1692783"/>
            </a:xfrm>
            <a:custGeom>
              <a:avLst/>
              <a:gdLst/>
              <a:ahLst/>
              <a:cxnLst/>
              <a:rect r="r" b="b" t="t" l="l"/>
              <a:pathLst>
                <a:path h="1692783" w="1648460">
                  <a:moveTo>
                    <a:pt x="0" y="0"/>
                  </a:moveTo>
                  <a:lnTo>
                    <a:pt x="1648460" y="0"/>
                  </a:lnTo>
                  <a:lnTo>
                    <a:pt x="1648460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62102" y="577301"/>
            <a:ext cx="2629405" cy="3070146"/>
            <a:chOff x="0" y="0"/>
            <a:chExt cx="3505873" cy="409352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505835" cy="4093591"/>
            </a:xfrm>
            <a:custGeom>
              <a:avLst/>
              <a:gdLst/>
              <a:ahLst/>
              <a:cxnLst/>
              <a:rect r="r" b="b" t="t" l="l"/>
              <a:pathLst>
                <a:path h="4093591" w="3505835">
                  <a:moveTo>
                    <a:pt x="0" y="0"/>
                  </a:moveTo>
                  <a:lnTo>
                    <a:pt x="3505835" y="0"/>
                  </a:lnTo>
                  <a:lnTo>
                    <a:pt x="3505835" y="4093591"/>
                  </a:lnTo>
                  <a:lnTo>
                    <a:pt x="0" y="4093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1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-5400000">
            <a:off x="-1579684" y="4419714"/>
            <a:ext cx="15975749" cy="565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ITEC // ITEC // ITEC /// ITEC // ITEC // ITEC /// ITEC /// ITEC // ITEC /// ITEC /// ITEC /// ITEC // ITEC // ITEC // 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136907" y="7686075"/>
            <a:ext cx="12962127" cy="1685976"/>
            <a:chOff x="0" y="0"/>
            <a:chExt cx="3413893" cy="4440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13894" cy="444043"/>
            </a:xfrm>
            <a:custGeom>
              <a:avLst/>
              <a:gdLst/>
              <a:ahLst/>
              <a:cxnLst/>
              <a:rect r="r" b="b" t="t" l="l"/>
              <a:pathLst>
                <a:path h="444043" w="3413894">
                  <a:moveTo>
                    <a:pt x="0" y="0"/>
                  </a:moveTo>
                  <a:lnTo>
                    <a:pt x="3413894" y="0"/>
                  </a:lnTo>
                  <a:lnTo>
                    <a:pt x="3413894" y="444043"/>
                  </a:lnTo>
                  <a:lnTo>
                    <a:pt x="0" y="444043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33350"/>
              <a:ext cx="3413893" cy="5773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FFFFFF"/>
                  </a:solidFill>
                  <a:latin typeface="Bai Jamjuree"/>
                  <a:ea typeface="Bai Jamjuree"/>
                  <a:cs typeface="Bai Jamjuree"/>
                  <a:sym typeface="Bai Jamjuree"/>
                </a:rPr>
                <a:t>Titulo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7686075"/>
            <a:ext cx="1136907" cy="1685976"/>
            <a:chOff x="0" y="0"/>
            <a:chExt cx="299432" cy="44404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99432" cy="444043"/>
            </a:xfrm>
            <a:custGeom>
              <a:avLst/>
              <a:gdLst/>
              <a:ahLst/>
              <a:cxnLst/>
              <a:rect r="r" b="b" t="t" l="l"/>
              <a:pathLst>
                <a:path h="444043" w="299432">
                  <a:moveTo>
                    <a:pt x="0" y="0"/>
                  </a:moveTo>
                  <a:lnTo>
                    <a:pt x="299432" y="0"/>
                  </a:lnTo>
                  <a:lnTo>
                    <a:pt x="299432" y="444043"/>
                  </a:lnTo>
                  <a:lnTo>
                    <a:pt x="0" y="444043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33350"/>
              <a:ext cx="299432" cy="5773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89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604172" y="0"/>
            <a:ext cx="896998" cy="10363200"/>
            <a:chOff x="0" y="0"/>
            <a:chExt cx="1195997" cy="13817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95959" cy="13817600"/>
            </a:xfrm>
            <a:custGeom>
              <a:avLst/>
              <a:gdLst/>
              <a:ahLst/>
              <a:cxnLst/>
              <a:rect r="r" b="b" t="t" l="l"/>
              <a:pathLst>
                <a:path h="13817600" w="1195959">
                  <a:moveTo>
                    <a:pt x="0" y="0"/>
                  </a:moveTo>
                  <a:lnTo>
                    <a:pt x="1195959" y="0"/>
                  </a:lnTo>
                  <a:lnTo>
                    <a:pt x="1195959" y="13817600"/>
                  </a:lnTo>
                  <a:lnTo>
                    <a:pt x="0" y="13817600"/>
                  </a:lnTo>
                  <a:close/>
                </a:path>
              </a:pathLst>
            </a:custGeom>
            <a:solidFill>
              <a:srgbClr val="EEEE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7111501" y="0"/>
            <a:ext cx="1390098" cy="10287000"/>
            <a:chOff x="0" y="0"/>
            <a:chExt cx="1853463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3438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853438">
                  <a:moveTo>
                    <a:pt x="0" y="0"/>
                  </a:moveTo>
                  <a:lnTo>
                    <a:pt x="1853438" y="0"/>
                  </a:lnTo>
                  <a:lnTo>
                    <a:pt x="185343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93995" t="0" r="-716049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343958" y="2174219"/>
            <a:ext cx="12662435" cy="1473600"/>
            <a:chOff x="0" y="0"/>
            <a:chExt cx="16883246" cy="1964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883297" cy="1964813"/>
            </a:xfrm>
            <a:custGeom>
              <a:avLst/>
              <a:gdLst/>
              <a:ahLst/>
              <a:cxnLst/>
              <a:rect r="r" b="b" t="t" l="l"/>
              <a:pathLst>
                <a:path h="1964813" w="16883297">
                  <a:moveTo>
                    <a:pt x="0" y="0"/>
                  </a:moveTo>
                  <a:lnTo>
                    <a:pt x="16883297" y="0"/>
                  </a:lnTo>
                  <a:lnTo>
                    <a:pt x="16883297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6883246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  <a:r>
                <a:rPr lang="en-US" b="true" sz="5200">
                  <a:solidFill>
                    <a:srgbClr val="FFFFFF"/>
                  </a:solidFill>
                  <a:latin typeface="Bai Jamjuree Bold"/>
                  <a:ea typeface="Bai Jamjuree Bold"/>
                  <a:cs typeface="Bai Jamjuree Bold"/>
                  <a:sym typeface="Bai Jamjuree Bold"/>
                </a:rPr>
                <a:t>Pauta 01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177910" y="2597296"/>
            <a:ext cx="269396" cy="631803"/>
            <a:chOff x="0" y="0"/>
            <a:chExt cx="359194" cy="8424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59156" cy="842391"/>
            </a:xfrm>
            <a:custGeom>
              <a:avLst/>
              <a:gdLst/>
              <a:ahLst/>
              <a:cxnLst/>
              <a:rect r="r" b="b" t="t" l="l"/>
              <a:pathLst>
                <a:path h="842391" w="359156">
                  <a:moveTo>
                    <a:pt x="0" y="0"/>
                  </a:moveTo>
                  <a:lnTo>
                    <a:pt x="179578" y="0"/>
                  </a:lnTo>
                  <a:lnTo>
                    <a:pt x="359156" y="421259"/>
                  </a:lnTo>
                  <a:lnTo>
                    <a:pt x="179578" y="842391"/>
                  </a:lnTo>
                  <a:lnTo>
                    <a:pt x="0" y="842391"/>
                  </a:lnTo>
                  <a:lnTo>
                    <a:pt x="179578" y="42125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3343958" y="4061747"/>
            <a:ext cx="12662435" cy="1473600"/>
            <a:chOff x="0" y="0"/>
            <a:chExt cx="16883246" cy="1964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883297" cy="1964813"/>
            </a:xfrm>
            <a:custGeom>
              <a:avLst/>
              <a:gdLst/>
              <a:ahLst/>
              <a:cxnLst/>
              <a:rect r="r" b="b" t="t" l="l"/>
              <a:pathLst>
                <a:path h="1964813" w="16883297">
                  <a:moveTo>
                    <a:pt x="0" y="0"/>
                  </a:moveTo>
                  <a:lnTo>
                    <a:pt x="16883297" y="0"/>
                  </a:lnTo>
                  <a:lnTo>
                    <a:pt x="16883297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16883246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  <a:r>
                <a:rPr lang="en-US" b="true" sz="5200">
                  <a:solidFill>
                    <a:srgbClr val="FFFFFF"/>
                  </a:solidFill>
                  <a:latin typeface="Bai Jamjuree Bold"/>
                  <a:ea typeface="Bai Jamjuree Bold"/>
                  <a:cs typeface="Bai Jamjuree Bold"/>
                  <a:sym typeface="Bai Jamjuree Bold"/>
                </a:rPr>
                <a:t>Pauta 02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177910" y="4482646"/>
            <a:ext cx="269396" cy="631803"/>
            <a:chOff x="0" y="0"/>
            <a:chExt cx="359194" cy="8424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59156" cy="842391"/>
            </a:xfrm>
            <a:custGeom>
              <a:avLst/>
              <a:gdLst/>
              <a:ahLst/>
              <a:cxnLst/>
              <a:rect r="r" b="b" t="t" l="l"/>
              <a:pathLst>
                <a:path h="842391" w="359156">
                  <a:moveTo>
                    <a:pt x="0" y="0"/>
                  </a:moveTo>
                  <a:lnTo>
                    <a:pt x="179578" y="0"/>
                  </a:lnTo>
                  <a:lnTo>
                    <a:pt x="359156" y="421259"/>
                  </a:lnTo>
                  <a:lnTo>
                    <a:pt x="179578" y="842391"/>
                  </a:lnTo>
                  <a:lnTo>
                    <a:pt x="0" y="842391"/>
                  </a:lnTo>
                  <a:lnTo>
                    <a:pt x="179578" y="42125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343958" y="5944921"/>
            <a:ext cx="12662435" cy="1473600"/>
            <a:chOff x="0" y="0"/>
            <a:chExt cx="16883246" cy="1964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6883297" cy="1964813"/>
            </a:xfrm>
            <a:custGeom>
              <a:avLst/>
              <a:gdLst/>
              <a:ahLst/>
              <a:cxnLst/>
              <a:rect r="r" b="b" t="t" l="l"/>
              <a:pathLst>
                <a:path h="1964813" w="16883297">
                  <a:moveTo>
                    <a:pt x="0" y="0"/>
                  </a:moveTo>
                  <a:lnTo>
                    <a:pt x="16883297" y="0"/>
                  </a:lnTo>
                  <a:lnTo>
                    <a:pt x="16883297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9525"/>
              <a:ext cx="16883246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  <a:r>
                <a:rPr lang="en-US" b="true" sz="5200">
                  <a:solidFill>
                    <a:srgbClr val="FFFFFF"/>
                  </a:solidFill>
                  <a:latin typeface="Bai Jamjuree Bold"/>
                  <a:ea typeface="Bai Jamjuree Bold"/>
                  <a:cs typeface="Bai Jamjuree Bold"/>
                  <a:sym typeface="Bai Jamjuree Bold"/>
                </a:rPr>
                <a:t>Pauta 03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177910" y="6367996"/>
            <a:ext cx="269396" cy="631803"/>
            <a:chOff x="0" y="0"/>
            <a:chExt cx="359194" cy="84240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59156" cy="842391"/>
            </a:xfrm>
            <a:custGeom>
              <a:avLst/>
              <a:gdLst/>
              <a:ahLst/>
              <a:cxnLst/>
              <a:rect r="r" b="b" t="t" l="l"/>
              <a:pathLst>
                <a:path h="842391" w="359156">
                  <a:moveTo>
                    <a:pt x="0" y="0"/>
                  </a:moveTo>
                  <a:lnTo>
                    <a:pt x="179578" y="0"/>
                  </a:lnTo>
                  <a:lnTo>
                    <a:pt x="359156" y="421259"/>
                  </a:lnTo>
                  <a:lnTo>
                    <a:pt x="179578" y="842391"/>
                  </a:lnTo>
                  <a:lnTo>
                    <a:pt x="0" y="842391"/>
                  </a:lnTo>
                  <a:lnTo>
                    <a:pt x="179578" y="42125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3343958" y="7830271"/>
            <a:ext cx="12662435" cy="1473600"/>
            <a:chOff x="0" y="0"/>
            <a:chExt cx="16883246" cy="1964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883297" cy="1964813"/>
            </a:xfrm>
            <a:custGeom>
              <a:avLst/>
              <a:gdLst/>
              <a:ahLst/>
              <a:cxnLst/>
              <a:rect r="r" b="b" t="t" l="l"/>
              <a:pathLst>
                <a:path h="1964813" w="16883297">
                  <a:moveTo>
                    <a:pt x="0" y="0"/>
                  </a:moveTo>
                  <a:lnTo>
                    <a:pt x="16883297" y="0"/>
                  </a:lnTo>
                  <a:lnTo>
                    <a:pt x="16883297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9525"/>
              <a:ext cx="16883246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  <a:r>
                <a:rPr lang="en-US" b="true" sz="5200">
                  <a:solidFill>
                    <a:srgbClr val="FFFFFF"/>
                  </a:solidFill>
                  <a:latin typeface="Bai Jamjuree Bold"/>
                  <a:ea typeface="Bai Jamjuree Bold"/>
                  <a:cs typeface="Bai Jamjuree Bold"/>
                  <a:sym typeface="Bai Jamjuree Bold"/>
                </a:rPr>
                <a:t>Pauta 04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2875931" y="7832447"/>
            <a:ext cx="482524" cy="1473600"/>
            <a:chOff x="0" y="0"/>
            <a:chExt cx="643365" cy="1964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43416" cy="1964813"/>
            </a:xfrm>
            <a:custGeom>
              <a:avLst/>
              <a:gdLst/>
              <a:ahLst/>
              <a:cxnLst/>
              <a:rect r="r" b="b" t="t" l="l"/>
              <a:pathLst>
                <a:path h="1964813" w="643416">
                  <a:moveTo>
                    <a:pt x="0" y="0"/>
                  </a:moveTo>
                  <a:lnTo>
                    <a:pt x="643416" y="0"/>
                  </a:lnTo>
                  <a:lnTo>
                    <a:pt x="643416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9525"/>
              <a:ext cx="643365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875931" y="4061746"/>
            <a:ext cx="482524" cy="1473600"/>
            <a:chOff x="0" y="0"/>
            <a:chExt cx="643365" cy="1964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43416" cy="1964813"/>
            </a:xfrm>
            <a:custGeom>
              <a:avLst/>
              <a:gdLst/>
              <a:ahLst/>
              <a:cxnLst/>
              <a:rect r="r" b="b" t="t" l="l"/>
              <a:pathLst>
                <a:path h="1964813" w="643416">
                  <a:moveTo>
                    <a:pt x="0" y="0"/>
                  </a:moveTo>
                  <a:lnTo>
                    <a:pt x="643416" y="0"/>
                  </a:lnTo>
                  <a:lnTo>
                    <a:pt x="643416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9525"/>
              <a:ext cx="643365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875931" y="5944921"/>
            <a:ext cx="482524" cy="1473600"/>
            <a:chOff x="0" y="0"/>
            <a:chExt cx="643365" cy="1964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43416" cy="1964813"/>
            </a:xfrm>
            <a:custGeom>
              <a:avLst/>
              <a:gdLst/>
              <a:ahLst/>
              <a:cxnLst/>
              <a:rect r="r" b="b" t="t" l="l"/>
              <a:pathLst>
                <a:path h="1964813" w="643416">
                  <a:moveTo>
                    <a:pt x="0" y="0"/>
                  </a:moveTo>
                  <a:lnTo>
                    <a:pt x="643416" y="0"/>
                  </a:lnTo>
                  <a:lnTo>
                    <a:pt x="643416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9525"/>
              <a:ext cx="643365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875931" y="2174219"/>
            <a:ext cx="482524" cy="1473600"/>
            <a:chOff x="0" y="0"/>
            <a:chExt cx="643365" cy="1964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43416" cy="1964813"/>
            </a:xfrm>
            <a:custGeom>
              <a:avLst/>
              <a:gdLst/>
              <a:ahLst/>
              <a:cxnLst/>
              <a:rect r="r" b="b" t="t" l="l"/>
              <a:pathLst>
                <a:path h="1964813" w="643416">
                  <a:moveTo>
                    <a:pt x="0" y="0"/>
                  </a:moveTo>
                  <a:lnTo>
                    <a:pt x="643416" y="0"/>
                  </a:lnTo>
                  <a:lnTo>
                    <a:pt x="643416" y="1964813"/>
                  </a:lnTo>
                  <a:lnTo>
                    <a:pt x="0" y="1964813"/>
                  </a:lnTo>
                  <a:close/>
                </a:path>
              </a:pathLst>
            </a:custGeom>
            <a:solidFill>
              <a:srgbClr val="595959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9525"/>
              <a:ext cx="643365" cy="1955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6240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2177910" y="8253346"/>
            <a:ext cx="269396" cy="631803"/>
            <a:chOff x="0" y="0"/>
            <a:chExt cx="359194" cy="84240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59156" cy="842391"/>
            </a:xfrm>
            <a:custGeom>
              <a:avLst/>
              <a:gdLst/>
              <a:ahLst/>
              <a:cxnLst/>
              <a:rect r="r" b="b" t="t" l="l"/>
              <a:pathLst>
                <a:path h="842391" w="359156">
                  <a:moveTo>
                    <a:pt x="0" y="0"/>
                  </a:moveTo>
                  <a:lnTo>
                    <a:pt x="179578" y="0"/>
                  </a:lnTo>
                  <a:lnTo>
                    <a:pt x="359156" y="421259"/>
                  </a:lnTo>
                  <a:lnTo>
                    <a:pt x="179578" y="842391"/>
                  </a:lnTo>
                  <a:lnTo>
                    <a:pt x="0" y="842391"/>
                  </a:lnTo>
                  <a:lnTo>
                    <a:pt x="179578" y="42125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311220" y="2176396"/>
            <a:ext cx="1434960" cy="1434960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259"/>
                </a:lnSpc>
                <a:spcBef>
                  <a:spcPct val="0"/>
                </a:spcBef>
              </a:pPr>
              <a:r>
                <a:rPr lang="en-US" b="true" sz="58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311220" y="4061746"/>
            <a:ext cx="1434960" cy="1434960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259"/>
                </a:lnSpc>
                <a:spcBef>
                  <a:spcPct val="0"/>
                </a:spcBef>
              </a:pPr>
              <a:r>
                <a:rPr lang="en-US" b="true" sz="58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311220" y="5966416"/>
            <a:ext cx="1434960" cy="1434960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259"/>
                </a:lnSpc>
                <a:spcBef>
                  <a:spcPct val="0"/>
                </a:spcBef>
              </a:pPr>
              <a:r>
                <a:rPr lang="en-US" b="true" sz="58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311220" y="7832446"/>
            <a:ext cx="1434960" cy="1434960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8259"/>
                </a:lnSpc>
                <a:spcBef>
                  <a:spcPct val="0"/>
                </a:spcBef>
              </a:pPr>
              <a:r>
                <a:rPr lang="en-US" b="true" sz="5899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-5400000">
            <a:off x="8726062" y="4419714"/>
            <a:ext cx="15975749" cy="565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7B00E0"/>
                </a:solidFill>
                <a:latin typeface="Arial"/>
                <a:ea typeface="Arial"/>
                <a:cs typeface="Arial"/>
                <a:sym typeface="Arial"/>
              </a:rPr>
              <a:t>ITEC // ITEC // ITEC /// ITEC // ITEC // ITEC /// ITEC /// ITEC // ITEC /// ITEC /// ITEC /// ITEC // ITEC // ITEC //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85970" y="0"/>
            <a:ext cx="371999" cy="2019005"/>
            <a:chOff x="0" y="0"/>
            <a:chExt cx="495998" cy="26920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6062" cy="2692019"/>
            </a:xfrm>
            <a:custGeom>
              <a:avLst/>
              <a:gdLst/>
              <a:ahLst/>
              <a:cxnLst/>
              <a:rect r="r" b="b" t="t" l="l"/>
              <a:pathLst>
                <a:path h="2692019" w="496062">
                  <a:moveTo>
                    <a:pt x="0" y="0"/>
                  </a:moveTo>
                  <a:lnTo>
                    <a:pt x="496062" y="0"/>
                  </a:lnTo>
                  <a:lnTo>
                    <a:pt x="496062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628026" y="593027"/>
            <a:ext cx="12317549" cy="91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Título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124026" y="3367369"/>
            <a:ext cx="15821549" cy="234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4373804" y="0"/>
            <a:ext cx="13914196" cy="2019005"/>
            <a:chOff x="0" y="0"/>
            <a:chExt cx="18552261" cy="26920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552237" cy="2692019"/>
            </a:xfrm>
            <a:custGeom>
              <a:avLst/>
              <a:gdLst/>
              <a:ahLst/>
              <a:cxnLst/>
              <a:rect r="r" b="b" t="t" l="l"/>
              <a:pathLst>
                <a:path h="2692019" w="18552237">
                  <a:moveTo>
                    <a:pt x="0" y="0"/>
                  </a:moveTo>
                  <a:lnTo>
                    <a:pt x="18552237" y="0"/>
                  </a:lnTo>
                  <a:lnTo>
                    <a:pt x="18552237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777094" y="580877"/>
            <a:ext cx="1231754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b="true" sz="5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Pauta 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571376" y="2397604"/>
            <a:ext cx="11451146" cy="456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736312" y="95"/>
            <a:ext cx="8552136" cy="10286905"/>
          </a:xfrm>
          <a:custGeom>
            <a:avLst/>
            <a:gdLst/>
            <a:ahLst/>
            <a:cxnLst/>
            <a:rect r="r" b="b" t="t" l="l"/>
            <a:pathLst>
              <a:path h="10286905" w="8552136">
                <a:moveTo>
                  <a:pt x="0" y="0"/>
                </a:moveTo>
                <a:lnTo>
                  <a:pt x="8552136" y="0"/>
                </a:lnTo>
                <a:lnTo>
                  <a:pt x="8552136" y="10286905"/>
                </a:lnTo>
                <a:lnTo>
                  <a:pt x="0" y="102869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0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21802" y="38605"/>
            <a:ext cx="12373804" cy="2019005"/>
            <a:chOff x="0" y="0"/>
            <a:chExt cx="16498405" cy="26920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98443" cy="2692019"/>
            </a:xfrm>
            <a:custGeom>
              <a:avLst/>
              <a:gdLst/>
              <a:ahLst/>
              <a:cxnLst/>
              <a:rect r="r" b="b" t="t" l="l"/>
              <a:pathLst>
                <a:path h="2692019" w="16498443">
                  <a:moveTo>
                    <a:pt x="0" y="0"/>
                  </a:moveTo>
                  <a:lnTo>
                    <a:pt x="16498443" y="0"/>
                  </a:lnTo>
                  <a:lnTo>
                    <a:pt x="16498443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396264" y="594960"/>
            <a:ext cx="11005947" cy="91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Título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823779" y="2530250"/>
            <a:ext cx="16411346" cy="362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4148471" y="35804"/>
            <a:ext cx="14139596" cy="2019005"/>
            <a:chOff x="0" y="0"/>
            <a:chExt cx="18852794" cy="26920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52769" cy="2692019"/>
            </a:xfrm>
            <a:custGeom>
              <a:avLst/>
              <a:gdLst/>
              <a:ahLst/>
              <a:cxnLst/>
              <a:rect r="r" b="b" t="t" l="l"/>
              <a:pathLst>
                <a:path h="2692019" w="18852769">
                  <a:moveTo>
                    <a:pt x="0" y="0"/>
                  </a:moveTo>
                  <a:lnTo>
                    <a:pt x="18852769" y="0"/>
                  </a:lnTo>
                  <a:lnTo>
                    <a:pt x="18852769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837528" y="500748"/>
            <a:ext cx="13043554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b="true" sz="5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Pauta xxx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9302" y="1669704"/>
            <a:ext cx="16614600" cy="8351996"/>
            <a:chOff x="0" y="0"/>
            <a:chExt cx="22152800" cy="111359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52738" cy="11135995"/>
            </a:xfrm>
            <a:custGeom>
              <a:avLst/>
              <a:gdLst/>
              <a:ahLst/>
              <a:cxnLst/>
              <a:rect r="r" b="b" t="t" l="l"/>
              <a:pathLst>
                <a:path h="11135995" w="22152738">
                  <a:moveTo>
                    <a:pt x="0" y="0"/>
                  </a:moveTo>
                  <a:lnTo>
                    <a:pt x="22152738" y="0"/>
                  </a:lnTo>
                  <a:lnTo>
                    <a:pt x="22152738" y="11135995"/>
                  </a:lnTo>
                  <a:lnTo>
                    <a:pt x="0" y="11135995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79296" y="719404"/>
            <a:ext cx="16908704" cy="8848201"/>
            <a:chOff x="0" y="0"/>
            <a:chExt cx="22544938" cy="1179760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44912" cy="11797538"/>
            </a:xfrm>
            <a:custGeom>
              <a:avLst/>
              <a:gdLst/>
              <a:ahLst/>
              <a:cxnLst/>
              <a:rect r="r" b="b" t="t" l="l"/>
              <a:pathLst>
                <a:path h="11797538" w="22544912">
                  <a:moveTo>
                    <a:pt x="0" y="0"/>
                  </a:moveTo>
                  <a:lnTo>
                    <a:pt x="22544912" y="0"/>
                  </a:lnTo>
                  <a:lnTo>
                    <a:pt x="22544912" y="11797538"/>
                  </a:lnTo>
                  <a:lnTo>
                    <a:pt x="0" y="11797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140" t="0" r="-1714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857185" y="4522232"/>
            <a:ext cx="3049270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b="true" sz="86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Titulo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89900" y="4424096"/>
            <a:ext cx="2881655" cy="1438799"/>
            <a:chOff x="0" y="0"/>
            <a:chExt cx="3842207" cy="19183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42258" cy="1918335"/>
            </a:xfrm>
            <a:custGeom>
              <a:avLst/>
              <a:gdLst/>
              <a:ahLst/>
              <a:cxnLst/>
              <a:rect r="r" b="b" t="t" l="l"/>
              <a:pathLst>
                <a:path h="1918335" w="3842258">
                  <a:moveTo>
                    <a:pt x="0" y="0"/>
                  </a:moveTo>
                  <a:lnTo>
                    <a:pt x="3842258" y="0"/>
                  </a:lnTo>
                  <a:lnTo>
                    <a:pt x="3842258" y="1918335"/>
                  </a:lnTo>
                  <a:lnTo>
                    <a:pt x="0" y="1918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25578" t="-614971" r="1" b="-3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21802" y="38605"/>
            <a:ext cx="12373804" cy="2019005"/>
            <a:chOff x="0" y="0"/>
            <a:chExt cx="16498405" cy="26920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98443" cy="2692019"/>
            </a:xfrm>
            <a:custGeom>
              <a:avLst/>
              <a:gdLst/>
              <a:ahLst/>
              <a:cxnLst/>
              <a:rect r="r" b="b" t="t" l="l"/>
              <a:pathLst>
                <a:path h="2692019" w="16498443">
                  <a:moveTo>
                    <a:pt x="0" y="0"/>
                  </a:moveTo>
                  <a:lnTo>
                    <a:pt x="16498443" y="0"/>
                  </a:lnTo>
                  <a:lnTo>
                    <a:pt x="16498443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396264" y="594960"/>
            <a:ext cx="11005947" cy="91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Título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823779" y="2530250"/>
            <a:ext cx="16411346" cy="362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</a:t>
            </a:r>
          </a:p>
          <a:p>
            <a:pPr algn="just" marL="853440" indent="-426720" lvl="1">
              <a:lnSpc>
                <a:spcPts val="3863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4148471" y="35804"/>
            <a:ext cx="14139596" cy="2019005"/>
            <a:chOff x="0" y="0"/>
            <a:chExt cx="18852794" cy="26920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52769" cy="2692019"/>
            </a:xfrm>
            <a:custGeom>
              <a:avLst/>
              <a:gdLst/>
              <a:ahLst/>
              <a:cxnLst/>
              <a:rect r="r" b="b" t="t" l="l"/>
              <a:pathLst>
                <a:path h="2692019" w="18852769">
                  <a:moveTo>
                    <a:pt x="0" y="0"/>
                  </a:moveTo>
                  <a:lnTo>
                    <a:pt x="18852769" y="0"/>
                  </a:lnTo>
                  <a:lnTo>
                    <a:pt x="18852769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837528" y="500748"/>
            <a:ext cx="13043554" cy="107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b="true" sz="5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Financeira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21802" y="38605"/>
            <a:ext cx="12373804" cy="2019005"/>
            <a:chOff x="0" y="0"/>
            <a:chExt cx="16498405" cy="26920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98443" cy="2692019"/>
            </a:xfrm>
            <a:custGeom>
              <a:avLst/>
              <a:gdLst/>
              <a:ahLst/>
              <a:cxnLst/>
              <a:rect r="r" b="b" t="t" l="l"/>
              <a:pathLst>
                <a:path h="2692019" w="16498443">
                  <a:moveTo>
                    <a:pt x="0" y="0"/>
                  </a:moveTo>
                  <a:lnTo>
                    <a:pt x="16498443" y="0"/>
                  </a:lnTo>
                  <a:lnTo>
                    <a:pt x="16498443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396264" y="594960"/>
            <a:ext cx="11005947" cy="91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Título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823779" y="2530250"/>
            <a:ext cx="16411346" cy="362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</a:t>
            </a:r>
          </a:p>
          <a:p>
            <a:pPr algn="just" marL="853440" indent="-426720" lvl="1">
              <a:lnSpc>
                <a:spcPts val="3863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4148471" y="35804"/>
            <a:ext cx="14139596" cy="2019005"/>
            <a:chOff x="0" y="0"/>
            <a:chExt cx="18852794" cy="26920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52769" cy="2692019"/>
            </a:xfrm>
            <a:custGeom>
              <a:avLst/>
              <a:gdLst/>
              <a:ahLst/>
              <a:cxnLst/>
              <a:rect r="r" b="b" t="t" l="l"/>
              <a:pathLst>
                <a:path h="2692019" w="18852769">
                  <a:moveTo>
                    <a:pt x="0" y="0"/>
                  </a:moveTo>
                  <a:lnTo>
                    <a:pt x="18852769" y="0"/>
                  </a:lnTo>
                  <a:lnTo>
                    <a:pt x="18852769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837528" y="500748"/>
            <a:ext cx="13043554" cy="107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b="true" sz="5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Carteira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21802" y="38605"/>
            <a:ext cx="12373804" cy="2019005"/>
            <a:chOff x="0" y="0"/>
            <a:chExt cx="16498405" cy="26920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98443" cy="2692019"/>
            </a:xfrm>
            <a:custGeom>
              <a:avLst/>
              <a:gdLst/>
              <a:ahLst/>
              <a:cxnLst/>
              <a:rect r="r" b="b" t="t" l="l"/>
              <a:pathLst>
                <a:path h="2692019" w="16498443">
                  <a:moveTo>
                    <a:pt x="0" y="0"/>
                  </a:moveTo>
                  <a:lnTo>
                    <a:pt x="16498443" y="0"/>
                  </a:lnTo>
                  <a:lnTo>
                    <a:pt x="16498443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4396264" y="594960"/>
            <a:ext cx="11005947" cy="91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Título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2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823779" y="2530250"/>
            <a:ext cx="16411346" cy="362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  <a:p>
            <a:pPr algn="just" marL="853440" indent="-426720" lvl="1">
              <a:lnSpc>
                <a:spcPts val="3863"/>
              </a:lnSpc>
            </a:pPr>
          </a:p>
          <a:p>
            <a:pPr algn="just" marL="1097280" indent="-548640" lvl="1">
              <a:lnSpc>
                <a:spcPts val="4967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</a:t>
            </a:r>
          </a:p>
          <a:p>
            <a:pPr algn="just" marL="853440" indent="-426720" lvl="1">
              <a:lnSpc>
                <a:spcPts val="3863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4148471" y="35804"/>
            <a:ext cx="14139596" cy="2019005"/>
            <a:chOff x="0" y="0"/>
            <a:chExt cx="18852794" cy="26920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852769" cy="2692019"/>
            </a:xfrm>
            <a:custGeom>
              <a:avLst/>
              <a:gdLst/>
              <a:ahLst/>
              <a:cxnLst/>
              <a:rect r="r" b="b" t="t" l="l"/>
              <a:pathLst>
                <a:path h="2692019" w="18852769">
                  <a:moveTo>
                    <a:pt x="0" y="0"/>
                  </a:moveTo>
                  <a:lnTo>
                    <a:pt x="18852769" y="0"/>
                  </a:lnTo>
                  <a:lnTo>
                    <a:pt x="18852769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595959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837528" y="500748"/>
            <a:ext cx="13043554" cy="107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b="true" sz="58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Prospecção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9302" y="1669704"/>
            <a:ext cx="16614600" cy="8351996"/>
            <a:chOff x="0" y="0"/>
            <a:chExt cx="22152800" cy="1113599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52738" cy="11135995"/>
            </a:xfrm>
            <a:custGeom>
              <a:avLst/>
              <a:gdLst/>
              <a:ahLst/>
              <a:cxnLst/>
              <a:rect r="r" b="b" t="t" l="l"/>
              <a:pathLst>
                <a:path h="11135995" w="22152738">
                  <a:moveTo>
                    <a:pt x="0" y="0"/>
                  </a:moveTo>
                  <a:lnTo>
                    <a:pt x="22152738" y="0"/>
                  </a:lnTo>
                  <a:lnTo>
                    <a:pt x="22152738" y="11135995"/>
                  </a:lnTo>
                  <a:lnTo>
                    <a:pt x="0" y="11135995"/>
                  </a:lnTo>
                  <a:close/>
                </a:path>
              </a:pathLst>
            </a:custGeom>
            <a:solidFill>
              <a:srgbClr val="7B00E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379296" y="719404"/>
            <a:ext cx="16908704" cy="8848201"/>
            <a:chOff x="0" y="0"/>
            <a:chExt cx="22544938" cy="1179760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44912" cy="11797538"/>
            </a:xfrm>
            <a:custGeom>
              <a:avLst/>
              <a:gdLst/>
              <a:ahLst/>
              <a:cxnLst/>
              <a:rect r="r" b="b" t="t" l="l"/>
              <a:pathLst>
                <a:path h="11797538" w="22544912">
                  <a:moveTo>
                    <a:pt x="0" y="0"/>
                  </a:moveTo>
                  <a:lnTo>
                    <a:pt x="22544912" y="0"/>
                  </a:lnTo>
                  <a:lnTo>
                    <a:pt x="22544912" y="11797538"/>
                  </a:lnTo>
                  <a:lnTo>
                    <a:pt x="0" y="11797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700" r="-2" b="-13701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2865330" y="4424496"/>
            <a:ext cx="5387697" cy="1314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b="true" sz="8600">
                <a:solidFill>
                  <a:srgbClr val="FFFFFF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DESAFIOS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07747" y="836705"/>
            <a:ext cx="2881655" cy="1438799"/>
            <a:chOff x="0" y="0"/>
            <a:chExt cx="3842207" cy="19183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42258" cy="1918335"/>
            </a:xfrm>
            <a:custGeom>
              <a:avLst/>
              <a:gdLst/>
              <a:ahLst/>
              <a:cxnLst/>
              <a:rect r="r" b="b" t="t" l="l"/>
              <a:pathLst>
                <a:path h="1918335" w="3842258">
                  <a:moveTo>
                    <a:pt x="0" y="0"/>
                  </a:moveTo>
                  <a:lnTo>
                    <a:pt x="3842258" y="0"/>
                  </a:lnTo>
                  <a:lnTo>
                    <a:pt x="3842258" y="1918335"/>
                  </a:lnTo>
                  <a:lnTo>
                    <a:pt x="0" y="1918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25578" t="-614971" r="1" b="-3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58476" y="105"/>
            <a:ext cx="8229533" cy="10286905"/>
          </a:xfrm>
          <a:custGeom>
            <a:avLst/>
            <a:gdLst/>
            <a:ahLst/>
            <a:cxnLst/>
            <a:rect r="r" b="b" t="t" l="l"/>
            <a:pathLst>
              <a:path h="10286905" w="8229533">
                <a:moveTo>
                  <a:pt x="0" y="0"/>
                </a:moveTo>
                <a:lnTo>
                  <a:pt x="8229534" y="0"/>
                </a:lnTo>
                <a:lnTo>
                  <a:pt x="8229534" y="10286905"/>
                </a:lnTo>
                <a:lnTo>
                  <a:pt x="0" y="102869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38852" y="411947"/>
            <a:ext cx="2826125" cy="1269549"/>
            <a:chOff x="0" y="0"/>
            <a:chExt cx="3768166" cy="169273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68217" cy="1692783"/>
            </a:xfrm>
            <a:custGeom>
              <a:avLst/>
              <a:gdLst/>
              <a:ahLst/>
              <a:cxnLst/>
              <a:rect r="r" b="b" t="t" l="l"/>
              <a:pathLst>
                <a:path h="1692783" w="3768217">
                  <a:moveTo>
                    <a:pt x="0" y="0"/>
                  </a:moveTo>
                  <a:lnTo>
                    <a:pt x="3768217" y="0"/>
                  </a:lnTo>
                  <a:lnTo>
                    <a:pt x="3768217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1" b="2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61371" y="3293459"/>
            <a:ext cx="3792045" cy="776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67"/>
              </a:lnSpc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</p:txBody>
      </p:sp>
      <p:sp>
        <p:nvSpPr>
          <p:cNvPr name="AutoShape 6" id="6"/>
          <p:cNvSpPr/>
          <p:nvPr/>
        </p:nvSpPr>
        <p:spPr>
          <a:xfrm rot="5319180">
            <a:off x="4780207" y="7308028"/>
            <a:ext cx="3695071" cy="0"/>
          </a:xfrm>
          <a:prstGeom prst="line">
            <a:avLst/>
          </a:prstGeom>
          <a:ln cap="rnd" w="9525">
            <a:solidFill>
              <a:srgbClr val="59595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5319180">
            <a:off x="9800015" y="7308028"/>
            <a:ext cx="3695071" cy="0"/>
          </a:xfrm>
          <a:prstGeom prst="line">
            <a:avLst/>
          </a:prstGeom>
          <a:ln cap="rnd" w="9525">
            <a:solidFill>
              <a:srgbClr val="59595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7241629" y="3293431"/>
            <a:ext cx="3792045" cy="776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67"/>
              </a:lnSpc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21878" y="3293478"/>
            <a:ext cx="3792045" cy="776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67"/>
              </a:lnSpc>
            </a:pPr>
            <a:r>
              <a:rPr lang="en-US" sz="3600">
                <a:solidFill>
                  <a:srgbClr val="000000"/>
                </a:solidFill>
                <a:latin typeface="Bai Jamjuree"/>
                <a:ea typeface="Bai Jamjuree"/>
                <a:cs typeface="Bai Jamjuree"/>
                <a:sym typeface="Bai Jamjuree"/>
              </a:rPr>
              <a:t>XXXX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07453" y="0"/>
            <a:ext cx="12381005" cy="10363200"/>
            <a:chOff x="0" y="0"/>
            <a:chExt cx="16508006" cy="13817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507968" cy="13817600"/>
            </a:xfrm>
            <a:custGeom>
              <a:avLst/>
              <a:gdLst/>
              <a:ahLst/>
              <a:cxnLst/>
              <a:rect r="r" b="b" t="t" l="l"/>
              <a:pathLst>
                <a:path h="13817600" w="16507968">
                  <a:moveTo>
                    <a:pt x="0" y="0"/>
                  </a:moveTo>
                  <a:lnTo>
                    <a:pt x="16507968" y="0"/>
                  </a:lnTo>
                  <a:lnTo>
                    <a:pt x="16507968" y="13817600"/>
                  </a:lnTo>
                  <a:lnTo>
                    <a:pt x="0" y="13817600"/>
                  </a:lnTo>
                  <a:close/>
                </a:path>
              </a:pathLst>
            </a:custGeom>
            <a:solidFill>
              <a:srgbClr val="EEEEEE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907453" y="0"/>
            <a:ext cx="12380547" cy="10287000"/>
            <a:chOff x="0" y="0"/>
            <a:chExt cx="16507396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507461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6507461">
                  <a:moveTo>
                    <a:pt x="0" y="0"/>
                  </a:moveTo>
                  <a:lnTo>
                    <a:pt x="16507461" y="0"/>
                  </a:lnTo>
                  <a:lnTo>
                    <a:pt x="1650746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601" t="0" r="-5114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-5400000">
            <a:off x="-1579684" y="4419714"/>
            <a:ext cx="15975749" cy="565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ITEC // ITEC // ITEC /// ITEC // ITEC // ITEC /// ITEC /// ITEC // ITEC /// ITEC /// ITEC /// ITEC // ITEC // ITEC //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6368046" y="8556250"/>
            <a:ext cx="1236355" cy="1269549"/>
            <a:chOff x="0" y="0"/>
            <a:chExt cx="1648473" cy="16927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8460" cy="1692783"/>
            </a:xfrm>
            <a:custGeom>
              <a:avLst/>
              <a:gdLst/>
              <a:ahLst/>
              <a:cxnLst/>
              <a:rect r="r" b="b" t="t" l="l"/>
              <a:pathLst>
                <a:path h="1692783" w="1648460">
                  <a:moveTo>
                    <a:pt x="0" y="0"/>
                  </a:moveTo>
                  <a:lnTo>
                    <a:pt x="1648460" y="0"/>
                  </a:lnTo>
                  <a:lnTo>
                    <a:pt x="1648460" y="1692783"/>
                  </a:lnTo>
                  <a:lnTo>
                    <a:pt x="0" y="169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7172020"/>
            <a:ext cx="11773195" cy="2019005"/>
            <a:chOff x="0" y="0"/>
            <a:chExt cx="15697594" cy="26920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697581" cy="2692019"/>
            </a:xfrm>
            <a:custGeom>
              <a:avLst/>
              <a:gdLst/>
              <a:ahLst/>
              <a:cxnLst/>
              <a:rect r="r" b="b" t="t" l="l"/>
              <a:pathLst>
                <a:path h="2692019" w="15697581">
                  <a:moveTo>
                    <a:pt x="0" y="0"/>
                  </a:moveTo>
                  <a:lnTo>
                    <a:pt x="15697581" y="0"/>
                  </a:lnTo>
                  <a:lnTo>
                    <a:pt x="15697581" y="2692019"/>
                  </a:lnTo>
                  <a:lnTo>
                    <a:pt x="0" y="2692019"/>
                  </a:lnTo>
                  <a:close/>
                </a:path>
              </a:pathLst>
            </a:custGeom>
            <a:solidFill>
              <a:srgbClr val="7B00E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15697594" cy="2682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5759"/>
                </a:lnSpc>
              </a:pPr>
              <a:r>
                <a:rPr lang="en-US" b="true" sz="4800">
                  <a:solidFill>
                    <a:srgbClr val="FFFFFF"/>
                  </a:solidFill>
                  <a:latin typeface="Bai Jamjuree Bold"/>
                  <a:ea typeface="Bai Jamjuree Bold"/>
                  <a:cs typeface="Bai Jamjuree Bold"/>
                  <a:sym typeface="Bai Jamjuree Bold"/>
                </a:rPr>
                <a:t>Obrigado!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62102" y="577301"/>
            <a:ext cx="2629405" cy="3070146"/>
            <a:chOff x="0" y="0"/>
            <a:chExt cx="3505873" cy="409352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505835" cy="4093591"/>
            </a:xfrm>
            <a:custGeom>
              <a:avLst/>
              <a:gdLst/>
              <a:ahLst/>
              <a:cxnLst/>
              <a:rect r="r" b="b" t="t" l="l"/>
              <a:pathLst>
                <a:path h="4093591" w="3505835">
                  <a:moveTo>
                    <a:pt x="0" y="0"/>
                  </a:moveTo>
                  <a:lnTo>
                    <a:pt x="3505835" y="0"/>
                  </a:lnTo>
                  <a:lnTo>
                    <a:pt x="3505835" y="4093591"/>
                  </a:lnTo>
                  <a:lnTo>
                    <a:pt x="0" y="4093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1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6693601" y="81896"/>
            <a:ext cx="2329348" cy="5652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i="true">
                <a:solidFill>
                  <a:srgbClr val="FFFFFF"/>
                </a:solidFill>
                <a:latin typeface="Arial Italics"/>
                <a:ea typeface="Arial Italics"/>
                <a:cs typeface="Arial Italics"/>
                <a:sym typeface="Arial Italics"/>
              </a:rPr>
              <a:t>#SejaItec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DAHKCa3kVEs</dc:identifier>
  <dcterms:modified xsi:type="dcterms:W3CDTF">2011-08-01T06:04:30Z</dcterms:modified>
  <cp:revision>1</cp:revision>
  <dc:title>Modelo PPTX Branco</dc:title>
</cp:coreProperties>
</file>